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2" r:id="rId3"/>
    <p:sldId id="313" r:id="rId4"/>
    <p:sldId id="312" r:id="rId5"/>
    <p:sldId id="323" r:id="rId6"/>
    <p:sldId id="317" r:id="rId7"/>
    <p:sldId id="322" r:id="rId8"/>
    <p:sldId id="320" r:id="rId9"/>
    <p:sldId id="316" r:id="rId10"/>
    <p:sldId id="318" r:id="rId11"/>
    <p:sldId id="321" r:id="rId12"/>
    <p:sldId id="314" r:id="rId13"/>
    <p:sldId id="319" r:id="rId14"/>
    <p:sldId id="292" r:id="rId15"/>
    <p:sldId id="291" r:id="rId16"/>
    <p:sldId id="283" r:id="rId17"/>
    <p:sldId id="257" r:id="rId18"/>
    <p:sldId id="276" r:id="rId19"/>
    <p:sldId id="258" r:id="rId20"/>
    <p:sldId id="267" r:id="rId21"/>
    <p:sldId id="272" r:id="rId22"/>
    <p:sldId id="284" r:id="rId23"/>
    <p:sldId id="279" r:id="rId24"/>
    <p:sldId id="285" r:id="rId25"/>
    <p:sldId id="288" r:id="rId26"/>
    <p:sldId id="281" r:id="rId27"/>
    <p:sldId id="287" r:id="rId28"/>
    <p:sldId id="286" r:id="rId29"/>
    <p:sldId id="295" r:id="rId30"/>
    <p:sldId id="297" r:id="rId31"/>
    <p:sldId id="307" r:id="rId32"/>
    <p:sldId id="263" r:id="rId33"/>
    <p:sldId id="296" r:id="rId34"/>
    <p:sldId id="265" r:id="rId35"/>
    <p:sldId id="300" r:id="rId36"/>
    <p:sldId id="304" r:id="rId37"/>
    <p:sldId id="299" r:id="rId38"/>
    <p:sldId id="310" r:id="rId39"/>
    <p:sldId id="306" r:id="rId40"/>
    <p:sldId id="266" r:id="rId41"/>
    <p:sldId id="308" r:id="rId42"/>
    <p:sldId id="301" r:id="rId43"/>
    <p:sldId id="305" r:id="rId44"/>
    <p:sldId id="303" r:id="rId45"/>
    <p:sldId id="309" r:id="rId46"/>
    <p:sldId id="302" r:id="rId47"/>
    <p:sldId id="270" r:id="rId48"/>
    <p:sldId id="311" r:id="rId49"/>
    <p:sldId id="260" r:id="rId50"/>
    <p:sldId id="280" r:id="rId51"/>
    <p:sldId id="268" r:id="rId52"/>
    <p:sldId id="273" r:id="rId53"/>
    <p:sldId id="277" r:id="rId54"/>
    <p:sldId id="274" r:id="rId55"/>
    <p:sldId id="278" r:id="rId56"/>
    <p:sldId id="269" r:id="rId57"/>
  </p:sldIdLst>
  <p:sldSz cx="12192000" cy="6858000"/>
  <p:notesSz cx="9928225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" id="{76DF0B7C-3DE0-4818-8D0C-B99DB270F2A8}">
          <p14:sldIdLst>
            <p14:sldId id="256"/>
            <p14:sldId id="282"/>
            <p14:sldId id="313"/>
            <p14:sldId id="312"/>
            <p14:sldId id="323"/>
            <p14:sldId id="317"/>
            <p14:sldId id="322"/>
            <p14:sldId id="320"/>
            <p14:sldId id="316"/>
            <p14:sldId id="318"/>
            <p14:sldId id="321"/>
            <p14:sldId id="314"/>
            <p14:sldId id="319"/>
          </p14:sldIdLst>
        </p14:section>
        <p14:section name="data distribution" id="{65B4A4D5-D73F-4C23-AD73-FFC8A5EFB8D0}">
          <p14:sldIdLst>
            <p14:sldId id="292"/>
            <p14:sldId id="291"/>
          </p14:sldIdLst>
        </p14:section>
        <p14:section name="idea for filters" id="{BD8B2243-A919-4375-9224-D47428554F89}">
          <p14:sldIdLst>
            <p14:sldId id="283"/>
            <p14:sldId id="257"/>
            <p14:sldId id="276"/>
            <p14:sldId id="258"/>
            <p14:sldId id="267"/>
            <p14:sldId id="272"/>
          </p14:sldIdLst>
        </p14:section>
        <p14:section name="how to measure errors" id="{216D21FD-431C-4FD3-A0C3-A3029AF7C8F9}">
          <p14:sldIdLst>
            <p14:sldId id="284"/>
            <p14:sldId id="279"/>
            <p14:sldId id="285"/>
            <p14:sldId id="288"/>
            <p14:sldId id="281"/>
            <p14:sldId id="287"/>
            <p14:sldId id="286"/>
          </p14:sldIdLst>
        </p14:section>
        <p14:section name="error cleansing" id="{C391D2D6-54B5-4682-A86B-BB87FB350400}">
          <p14:sldIdLst>
            <p14:sldId id="295"/>
            <p14:sldId id="297"/>
          </p14:sldIdLst>
        </p14:section>
        <p14:section name="error cleansing" id="{95828E1C-42D6-4B48-A149-1A6789634492}">
          <p14:sldIdLst>
            <p14:sldId id="307"/>
            <p14:sldId id="263"/>
            <p14:sldId id="296"/>
            <p14:sldId id="265"/>
            <p14:sldId id="300"/>
            <p14:sldId id="304"/>
            <p14:sldId id="299"/>
          </p14:sldIdLst>
        </p14:section>
        <p14:section name="T mismatch, but not error" id="{D11E1D4D-F422-414F-89AC-148C2EB7D370}">
          <p14:sldIdLst>
            <p14:sldId id="310"/>
            <p14:sldId id="306"/>
            <p14:sldId id="266"/>
          </p14:sldIdLst>
        </p14:section>
        <p14:section name="error: extrapolation" id="{8DA58577-83A2-42A8-8ACD-F59229DD1C47}">
          <p14:sldIdLst>
            <p14:sldId id="308"/>
            <p14:sldId id="301"/>
            <p14:sldId id="305"/>
            <p14:sldId id="303"/>
          </p14:sldIdLst>
        </p14:section>
        <p14:section name="error biased" id="{89740E0D-EC47-4A7C-8FED-E71D30AC035C}">
          <p14:sldIdLst>
            <p14:sldId id="309"/>
            <p14:sldId id="302"/>
            <p14:sldId id="270"/>
          </p14:sldIdLst>
        </p14:section>
        <p14:section name="error: lack of data" id="{BA4E42E5-FED6-42D9-8D6B-6AD1E0741A2A}">
          <p14:sldIdLst>
            <p14:sldId id="311"/>
            <p14:sldId id="260"/>
          </p14:sldIdLst>
        </p14:section>
        <p14:section name="error cases" id="{1C7D6B7B-C6D6-4DA5-A630-66591793E32B}">
          <p14:sldIdLst>
            <p14:sldId id="280"/>
            <p14:sldId id="268"/>
            <p14:sldId id="273"/>
            <p14:sldId id="277"/>
            <p14:sldId id="274"/>
            <p14:sldId id="27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760EC-6D99-4318-92B0-6EE02E11DC39}" v="81" dt="2023-04-17T17:40:08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0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u Byungki" userId="e64a25058d50c5c4" providerId="LiveId" clId="{7C9046DD-6962-4EDF-BDDC-E7955CB48D83}"/>
    <pc:docChg chg="undo custSel addSld delSld modSld sldOrd">
      <pc:chgData name="Ryu Byungki" userId="e64a25058d50c5c4" providerId="LiveId" clId="{7C9046DD-6962-4EDF-BDDC-E7955CB48D83}" dt="2023-04-11T15:43:10.244" v="1396" actId="20577"/>
      <pc:docMkLst>
        <pc:docMk/>
      </pc:docMkLst>
      <pc:sldChg chg="modSp add del mod">
        <pc:chgData name="Ryu Byungki" userId="e64a25058d50c5c4" providerId="LiveId" clId="{7C9046DD-6962-4EDF-BDDC-E7955CB48D83}" dt="2023-04-11T09:41:45.745" v="25" actId="2696"/>
        <pc:sldMkLst>
          <pc:docMk/>
          <pc:sldMk cId="1011370021" sldId="295"/>
        </pc:sldMkLst>
        <pc:spChg chg="mod">
          <ac:chgData name="Ryu Byungki" userId="e64a25058d50c5c4" providerId="LiveId" clId="{7C9046DD-6962-4EDF-BDDC-E7955CB48D83}" dt="2023-04-11T09:41:44.189" v="24" actId="20577"/>
          <ac:spMkLst>
            <pc:docMk/>
            <pc:sldMk cId="1011370021" sldId="295"/>
            <ac:spMk id="4" creationId="{00000000-0000-0000-0000-000000000000}"/>
          </ac:spMkLst>
        </pc:spChg>
      </pc:sldChg>
      <pc:sldChg chg="add">
        <pc:chgData name="Ryu Byungki" userId="e64a25058d50c5c4" providerId="LiveId" clId="{7C9046DD-6962-4EDF-BDDC-E7955CB48D83}" dt="2023-04-11T09:41:56.923" v="26"/>
        <pc:sldMkLst>
          <pc:docMk/>
          <pc:sldMk cId="1969649708" sldId="295"/>
        </pc:sldMkLst>
      </pc:sldChg>
      <pc:sldChg chg="new del">
        <pc:chgData name="Ryu Byungki" userId="e64a25058d50c5c4" providerId="LiveId" clId="{7C9046DD-6962-4EDF-BDDC-E7955CB48D83}" dt="2023-04-11T09:41:45.745" v="25" actId="2696"/>
        <pc:sldMkLst>
          <pc:docMk/>
          <pc:sldMk cId="524974398" sldId="296"/>
        </pc:sldMkLst>
      </pc:sldChg>
      <pc:sldChg chg="addSp delSp modSp add mod modClrScheme chgLayout">
        <pc:chgData name="Ryu Byungki" userId="e64a25058d50c5c4" providerId="LiveId" clId="{7C9046DD-6962-4EDF-BDDC-E7955CB48D83}" dt="2023-04-11T15:01:42.623" v="1210" actId="113"/>
        <pc:sldMkLst>
          <pc:docMk/>
          <pc:sldMk cId="1670273958" sldId="296"/>
        </pc:sldMkLst>
        <pc:spChg chg="del mod ord">
          <ac:chgData name="Ryu Byungki" userId="e64a25058d50c5c4" providerId="LiveId" clId="{7C9046DD-6962-4EDF-BDDC-E7955CB48D83}" dt="2023-04-11T09:42:01.787" v="27" actId="700"/>
          <ac:spMkLst>
            <pc:docMk/>
            <pc:sldMk cId="1670273958" sldId="296"/>
            <ac:spMk id="2" creationId="{3B28BBA4-BD5B-2AF6-60DE-41C4D6A44D36}"/>
          </ac:spMkLst>
        </pc:spChg>
        <pc:spChg chg="add mod">
          <ac:chgData name="Ryu Byungki" userId="e64a25058d50c5c4" providerId="LiveId" clId="{7C9046DD-6962-4EDF-BDDC-E7955CB48D83}" dt="2023-04-11T15:01:26.339" v="1195" actId="1076"/>
          <ac:spMkLst>
            <pc:docMk/>
            <pc:sldMk cId="1670273958" sldId="296"/>
            <ac:spMk id="3" creationId="{0291CC27-F3E6-A054-5CA0-B8837E81F4C4}"/>
          </ac:spMkLst>
        </pc:spChg>
        <pc:spChg chg="del mod ord">
          <ac:chgData name="Ryu Byungki" userId="e64a25058d50c5c4" providerId="LiveId" clId="{7C9046DD-6962-4EDF-BDDC-E7955CB48D83}" dt="2023-04-11T09:42:01.787" v="27" actId="700"/>
          <ac:spMkLst>
            <pc:docMk/>
            <pc:sldMk cId="1670273958" sldId="296"/>
            <ac:spMk id="3" creationId="{B2901E17-EAA1-0FD3-1CCA-E8BBE4E451F3}"/>
          </ac:spMkLst>
        </pc:spChg>
        <pc:spChg chg="mod ord">
          <ac:chgData name="Ryu Byungki" userId="e64a25058d50c5c4" providerId="LiveId" clId="{7C9046DD-6962-4EDF-BDDC-E7955CB48D83}" dt="2023-04-11T09:42:01.787" v="27" actId="700"/>
          <ac:spMkLst>
            <pc:docMk/>
            <pc:sldMk cId="1670273958" sldId="296"/>
            <ac:spMk id="4" creationId="{3F43BC2F-C5A0-2E78-B5C4-8B656CCE5492}"/>
          </ac:spMkLst>
        </pc:spChg>
        <pc:spChg chg="add mod ord">
          <ac:chgData name="Ryu Byungki" userId="e64a25058d50c5c4" providerId="LiveId" clId="{7C9046DD-6962-4EDF-BDDC-E7955CB48D83}" dt="2023-04-11T14:59:40.378" v="1160"/>
          <ac:spMkLst>
            <pc:docMk/>
            <pc:sldMk cId="1670273958" sldId="296"/>
            <ac:spMk id="5" creationId="{E5676AB0-6995-2F65-770D-C1562F410E66}"/>
          </ac:spMkLst>
        </pc:spChg>
        <pc:spChg chg="add mod ord">
          <ac:chgData name="Ryu Byungki" userId="e64a25058d50c5c4" providerId="LiveId" clId="{7C9046DD-6962-4EDF-BDDC-E7955CB48D83}" dt="2023-04-11T09:42:25.205" v="35" actId="20577"/>
          <ac:spMkLst>
            <pc:docMk/>
            <pc:sldMk cId="1670273958" sldId="296"/>
            <ac:spMk id="6" creationId="{FCB831B8-9E6E-D7FC-6B52-80BC4AFCA78B}"/>
          </ac:spMkLst>
        </pc:spChg>
        <pc:spChg chg="add mod">
          <ac:chgData name="Ryu Byungki" userId="e64a25058d50c5c4" providerId="LiveId" clId="{7C9046DD-6962-4EDF-BDDC-E7955CB48D83}" dt="2023-04-11T15:01:42.623" v="1210" actId="113"/>
          <ac:spMkLst>
            <pc:docMk/>
            <pc:sldMk cId="1670273958" sldId="296"/>
            <ac:spMk id="7" creationId="{274EB444-185F-BC23-6B8C-9783A6F4C1A9}"/>
          </ac:spMkLst>
        </pc:spChg>
        <pc:spChg chg="add del mod ord">
          <ac:chgData name="Ryu Byungki" userId="e64a25058d50c5c4" providerId="LiveId" clId="{7C9046DD-6962-4EDF-BDDC-E7955CB48D83}" dt="2023-04-11T09:42:23.687" v="29"/>
          <ac:spMkLst>
            <pc:docMk/>
            <pc:sldMk cId="1670273958" sldId="296"/>
            <ac:spMk id="7" creationId="{489E2CD8-9DD2-0913-A98E-C1A9636A32E0}"/>
          </ac:spMkLst>
        </pc:spChg>
        <pc:spChg chg="add mod ord">
          <ac:chgData name="Ryu Byungki" userId="e64a25058d50c5c4" providerId="LiveId" clId="{7C9046DD-6962-4EDF-BDDC-E7955CB48D83}" dt="2023-04-11T09:42:26.935" v="40" actId="20577"/>
          <ac:spMkLst>
            <pc:docMk/>
            <pc:sldMk cId="1670273958" sldId="296"/>
            <ac:spMk id="8" creationId="{29359DBE-4596-ED99-D808-0663867828F4}"/>
          </ac:spMkLst>
        </pc:spChg>
        <pc:spChg chg="add del mod ord">
          <ac:chgData name="Ryu Byungki" userId="e64a25058d50c5c4" providerId="LiveId" clId="{7C9046DD-6962-4EDF-BDDC-E7955CB48D83}" dt="2023-04-11T09:42:14.824" v="28"/>
          <ac:spMkLst>
            <pc:docMk/>
            <pc:sldMk cId="1670273958" sldId="296"/>
            <ac:spMk id="9" creationId="{A6794CC6-49D3-F058-C4B2-F6BF22585081}"/>
          </ac:spMkLst>
        </pc:spChg>
        <pc:picChg chg="add mod">
          <ac:chgData name="Ryu Byungki" userId="e64a25058d50c5c4" providerId="LiveId" clId="{7C9046DD-6962-4EDF-BDDC-E7955CB48D83}" dt="2023-04-11T09:42:14.824" v="28"/>
          <ac:picMkLst>
            <pc:docMk/>
            <pc:sldMk cId="1670273958" sldId="296"/>
            <ac:picMk id="1026" creationId="{2E8967F4-2EE2-41EB-CAD1-8BDE67DB3395}"/>
          </ac:picMkLst>
        </pc:picChg>
        <pc:picChg chg="add mod">
          <ac:chgData name="Ryu Byungki" userId="e64a25058d50c5c4" providerId="LiveId" clId="{7C9046DD-6962-4EDF-BDDC-E7955CB48D83}" dt="2023-04-11T09:42:23.687" v="29"/>
          <ac:picMkLst>
            <pc:docMk/>
            <pc:sldMk cId="1670273958" sldId="296"/>
            <ac:picMk id="1028" creationId="{3AE92A43-9A3D-5AD9-E9AA-A057E1093D23}"/>
          </ac:picMkLst>
        </pc:picChg>
      </pc:sldChg>
      <pc:sldChg chg="addSp delSp modSp new mod modClrScheme chgLayout">
        <pc:chgData name="Ryu Byungki" userId="e64a25058d50c5c4" providerId="LiveId" clId="{7C9046DD-6962-4EDF-BDDC-E7955CB48D83}" dt="2023-04-11T15:43:10.244" v="1396" actId="20577"/>
        <pc:sldMkLst>
          <pc:docMk/>
          <pc:sldMk cId="446706751" sldId="297"/>
        </pc:sldMkLst>
        <pc:spChg chg="del mod ord">
          <ac:chgData name="Ryu Byungki" userId="e64a25058d50c5c4" providerId="LiveId" clId="{7C9046DD-6962-4EDF-BDDC-E7955CB48D83}" dt="2023-04-11T09:43:18.765" v="114" actId="700"/>
          <ac:spMkLst>
            <pc:docMk/>
            <pc:sldMk cId="446706751" sldId="297"/>
            <ac:spMk id="2" creationId="{74F5C572-F84A-4866-7379-C480ACDA6D6D}"/>
          </ac:spMkLst>
        </pc:spChg>
        <pc:spChg chg="del mod ord">
          <ac:chgData name="Ryu Byungki" userId="e64a25058d50c5c4" providerId="LiveId" clId="{7C9046DD-6962-4EDF-BDDC-E7955CB48D83}" dt="2023-04-11T09:43:18.765" v="114" actId="700"/>
          <ac:spMkLst>
            <pc:docMk/>
            <pc:sldMk cId="446706751" sldId="297"/>
            <ac:spMk id="3" creationId="{17953B8E-E71E-0E30-70D3-A9F381A908CA}"/>
          </ac:spMkLst>
        </pc:spChg>
        <pc:spChg chg="mod ord">
          <ac:chgData name="Ryu Byungki" userId="e64a25058d50c5c4" providerId="LiveId" clId="{7C9046DD-6962-4EDF-BDDC-E7955CB48D83}" dt="2023-04-11T09:53:07.786" v="154" actId="700"/>
          <ac:spMkLst>
            <pc:docMk/>
            <pc:sldMk cId="446706751" sldId="297"/>
            <ac:spMk id="4" creationId="{2FD1A98E-019F-C69F-1A02-5A78DF37726B}"/>
          </ac:spMkLst>
        </pc:spChg>
        <pc:spChg chg="add del mod ord">
          <ac:chgData name="Ryu Byungki" userId="e64a25058d50c5c4" providerId="LiveId" clId="{7C9046DD-6962-4EDF-BDDC-E7955CB48D83}" dt="2023-04-11T09:43:36.452" v="115" actId="700"/>
          <ac:spMkLst>
            <pc:docMk/>
            <pc:sldMk cId="446706751" sldId="297"/>
            <ac:spMk id="5" creationId="{F41CDF3D-379B-08D3-D14F-3291AF930A7A}"/>
          </ac:spMkLst>
        </pc:spChg>
        <pc:spChg chg="add del mod ord">
          <ac:chgData name="Ryu Byungki" userId="e64a25058d50c5c4" providerId="LiveId" clId="{7C9046DD-6962-4EDF-BDDC-E7955CB48D83}" dt="2023-04-11T09:43:36.452" v="115" actId="700"/>
          <ac:spMkLst>
            <pc:docMk/>
            <pc:sldMk cId="446706751" sldId="297"/>
            <ac:spMk id="6" creationId="{B1DA7DDF-E48E-F511-C36D-FE00C1F87516}"/>
          </ac:spMkLst>
        </pc:spChg>
        <pc:spChg chg="add del mod ord">
          <ac:chgData name="Ryu Byungki" userId="e64a25058d50c5c4" providerId="LiveId" clId="{7C9046DD-6962-4EDF-BDDC-E7955CB48D83}" dt="2023-04-11T09:43:39.012" v="116" actId="700"/>
          <ac:spMkLst>
            <pc:docMk/>
            <pc:sldMk cId="446706751" sldId="297"/>
            <ac:spMk id="7" creationId="{A5D537F7-5375-4825-8D5A-D2ABE0CC1ED2}"/>
          </ac:spMkLst>
        </pc:spChg>
        <pc:spChg chg="add del mod ord">
          <ac:chgData name="Ryu Byungki" userId="e64a25058d50c5c4" providerId="LiveId" clId="{7C9046DD-6962-4EDF-BDDC-E7955CB48D83}" dt="2023-04-11T09:43:39.012" v="116" actId="700"/>
          <ac:spMkLst>
            <pc:docMk/>
            <pc:sldMk cId="446706751" sldId="297"/>
            <ac:spMk id="8" creationId="{B53C5924-795F-0B8F-E6B3-CF42DD8CEA4C}"/>
          </ac:spMkLst>
        </pc:spChg>
        <pc:spChg chg="add del mod ord">
          <ac:chgData name="Ryu Byungki" userId="e64a25058d50c5c4" providerId="LiveId" clId="{7C9046DD-6962-4EDF-BDDC-E7955CB48D83}" dt="2023-04-11T09:43:39.012" v="116" actId="700"/>
          <ac:spMkLst>
            <pc:docMk/>
            <pc:sldMk cId="446706751" sldId="297"/>
            <ac:spMk id="9" creationId="{1F7CE5B1-788D-DA15-E294-2201B7A83573}"/>
          </ac:spMkLst>
        </pc:spChg>
        <pc:spChg chg="add del mod ord">
          <ac:chgData name="Ryu Byungki" userId="e64a25058d50c5c4" providerId="LiveId" clId="{7C9046DD-6962-4EDF-BDDC-E7955CB48D83}" dt="2023-04-11T09:53:07.786" v="154" actId="700"/>
          <ac:spMkLst>
            <pc:docMk/>
            <pc:sldMk cId="446706751" sldId="297"/>
            <ac:spMk id="10" creationId="{89F1C361-75CF-09AC-848C-33901FEA3CFC}"/>
          </ac:spMkLst>
        </pc:spChg>
        <pc:spChg chg="add del mod ord">
          <ac:chgData name="Ryu Byungki" userId="e64a25058d50c5c4" providerId="LiveId" clId="{7C9046DD-6962-4EDF-BDDC-E7955CB48D83}" dt="2023-04-11T09:53:07.786" v="154" actId="700"/>
          <ac:spMkLst>
            <pc:docMk/>
            <pc:sldMk cId="446706751" sldId="297"/>
            <ac:spMk id="11" creationId="{75787C56-6252-0B32-5B4D-6127EEADA925}"/>
          </ac:spMkLst>
        </pc:spChg>
        <pc:spChg chg="add mod ord">
          <ac:chgData name="Ryu Byungki" userId="e64a25058d50c5c4" providerId="LiveId" clId="{7C9046DD-6962-4EDF-BDDC-E7955CB48D83}" dt="2023-04-11T15:28:01.944" v="1375"/>
          <ac:spMkLst>
            <pc:docMk/>
            <pc:sldMk cId="446706751" sldId="297"/>
            <ac:spMk id="12" creationId="{6706ED9F-C658-4192-EF5A-DBE91BAF5D5A}"/>
          </ac:spMkLst>
        </pc:spChg>
        <pc:spChg chg="add del mod ord">
          <ac:chgData name="Ryu Byungki" userId="e64a25058d50c5c4" providerId="LiveId" clId="{7C9046DD-6962-4EDF-BDDC-E7955CB48D83}" dt="2023-04-11T09:53:09.687" v="157" actId="478"/>
          <ac:spMkLst>
            <pc:docMk/>
            <pc:sldMk cId="446706751" sldId="297"/>
            <ac:spMk id="13" creationId="{8B39113A-705F-FA3B-84BD-E77AA333E5B6}"/>
          </ac:spMkLst>
        </pc:spChg>
        <pc:spChg chg="add mod ord">
          <ac:chgData name="Ryu Byungki" userId="e64a25058d50c5c4" providerId="LiveId" clId="{7C9046DD-6962-4EDF-BDDC-E7955CB48D83}" dt="2023-04-11T15:43:10.244" v="1396" actId="20577"/>
          <ac:spMkLst>
            <pc:docMk/>
            <pc:sldMk cId="446706751" sldId="297"/>
            <ac:spMk id="14" creationId="{733AE142-7CBF-4D38-7CD3-5437FC94CD08}"/>
          </ac:spMkLst>
        </pc:spChg>
        <pc:spChg chg="add mod ord">
          <ac:chgData name="Ryu Byungki" userId="e64a25058d50c5c4" providerId="LiveId" clId="{7C9046DD-6962-4EDF-BDDC-E7955CB48D83}" dt="2023-04-11T12:53:20.863" v="767" actId="27636"/>
          <ac:spMkLst>
            <pc:docMk/>
            <pc:sldMk cId="446706751" sldId="297"/>
            <ac:spMk id="15" creationId="{7B3FD7DD-66B2-FF12-F2E8-650F84626675}"/>
          </ac:spMkLst>
        </pc:spChg>
      </pc:sldChg>
      <pc:sldChg chg="addSp delSp modSp new del">
        <pc:chgData name="Ryu Byungki" userId="e64a25058d50c5c4" providerId="LiveId" clId="{7C9046DD-6962-4EDF-BDDC-E7955CB48D83}" dt="2023-04-11T14:03:12.810" v="1007" actId="47"/>
        <pc:sldMkLst>
          <pc:docMk/>
          <pc:sldMk cId="1261013995" sldId="298"/>
        </pc:sldMkLst>
        <pc:spChg chg="del">
          <ac:chgData name="Ryu Byungki" userId="e64a25058d50c5c4" providerId="LiveId" clId="{7C9046DD-6962-4EDF-BDDC-E7955CB48D83}" dt="2023-04-11T14:03:10.160" v="1005"/>
          <ac:spMkLst>
            <pc:docMk/>
            <pc:sldMk cId="1261013995" sldId="298"/>
            <ac:spMk id="6" creationId="{2B83EED1-8E30-4994-40DD-CF449B1C4653}"/>
          </ac:spMkLst>
        </pc:spChg>
        <pc:picChg chg="add mod">
          <ac:chgData name="Ryu Byungki" userId="e64a25058d50c5c4" providerId="LiveId" clId="{7C9046DD-6962-4EDF-BDDC-E7955CB48D83}" dt="2023-04-11T14:03:10.160" v="1005"/>
          <ac:picMkLst>
            <pc:docMk/>
            <pc:sldMk cId="1261013995" sldId="298"/>
            <ac:picMk id="1026" creationId="{A016E2CB-77FE-3830-172B-AD9061195AB8}"/>
          </ac:picMkLst>
        </pc:picChg>
      </pc:sldChg>
      <pc:sldChg chg="addSp delSp modSp add mod">
        <pc:chgData name="Ryu Byungki" userId="e64a25058d50c5c4" providerId="LiveId" clId="{7C9046DD-6962-4EDF-BDDC-E7955CB48D83}" dt="2023-04-11T15:01:44.398" v="1212"/>
        <pc:sldMkLst>
          <pc:docMk/>
          <pc:sldMk cId="75869533" sldId="299"/>
        </pc:sldMkLst>
        <pc:spChg chg="add del mod">
          <ac:chgData name="Ryu Byungki" userId="e64a25058d50c5c4" providerId="LiveId" clId="{7C9046DD-6962-4EDF-BDDC-E7955CB48D83}" dt="2023-04-11T14:03:55.091" v="1046"/>
          <ac:spMkLst>
            <pc:docMk/>
            <pc:sldMk cId="75869533" sldId="299"/>
            <ac:spMk id="2" creationId="{BAFD8BA5-A61A-CA05-5C21-E633C7E5F584}"/>
          </ac:spMkLst>
        </pc:spChg>
        <pc:spChg chg="add del mod">
          <ac:chgData name="Ryu Byungki" userId="e64a25058d50c5c4" providerId="LiveId" clId="{7C9046DD-6962-4EDF-BDDC-E7955CB48D83}" dt="2023-04-11T14:03:48.058" v="1045"/>
          <ac:spMkLst>
            <pc:docMk/>
            <pc:sldMk cId="75869533" sldId="299"/>
            <ac:spMk id="3" creationId="{DD55E4E0-6172-2E65-B50A-DAE5A1020438}"/>
          </ac:spMkLst>
        </pc:spChg>
        <pc:spChg chg="mod">
          <ac:chgData name="Ryu Byungki" userId="e64a25058d50c5c4" providerId="LiveId" clId="{7C9046DD-6962-4EDF-BDDC-E7955CB48D83}" dt="2023-04-11T14:59:42.544" v="1162"/>
          <ac:spMkLst>
            <pc:docMk/>
            <pc:sldMk cId="75869533" sldId="299"/>
            <ac:spMk id="5" creationId="{E5676AB0-6995-2F65-770D-C1562F410E66}"/>
          </ac:spMkLst>
        </pc:spChg>
        <pc:spChg chg="add mod">
          <ac:chgData name="Ryu Byungki" userId="e64a25058d50c5c4" providerId="LiveId" clId="{7C9046DD-6962-4EDF-BDDC-E7955CB48D83}" dt="2023-04-11T15:01:11.535" v="1192"/>
          <ac:spMkLst>
            <pc:docMk/>
            <pc:sldMk cId="75869533" sldId="299"/>
            <ac:spMk id="7" creationId="{C06BC7CD-5B5F-7DBC-319A-493C35C25FB5}"/>
          </ac:spMkLst>
        </pc:spChg>
        <pc:spChg chg="add mod">
          <ac:chgData name="Ryu Byungki" userId="e64a25058d50c5c4" providerId="LiveId" clId="{7C9046DD-6962-4EDF-BDDC-E7955CB48D83}" dt="2023-04-11T15:01:44.398" v="1212"/>
          <ac:spMkLst>
            <pc:docMk/>
            <pc:sldMk cId="75869533" sldId="299"/>
            <ac:spMk id="9" creationId="{23C95573-0866-1269-DC5A-1136065146D9}"/>
          </ac:spMkLst>
        </pc:spChg>
        <pc:picChg chg="del">
          <ac:chgData name="Ryu Byungki" userId="e64a25058d50c5c4" providerId="LiveId" clId="{7C9046DD-6962-4EDF-BDDC-E7955CB48D83}" dt="2023-04-11T14:03:16.620" v="1011" actId="478"/>
          <ac:picMkLst>
            <pc:docMk/>
            <pc:sldMk cId="75869533" sldId="299"/>
            <ac:picMk id="1026" creationId="{2E8967F4-2EE2-41EB-CAD1-8BDE67DB3395}"/>
          </ac:picMkLst>
        </pc:picChg>
        <pc:picChg chg="del">
          <ac:chgData name="Ryu Byungki" userId="e64a25058d50c5c4" providerId="LiveId" clId="{7C9046DD-6962-4EDF-BDDC-E7955CB48D83}" dt="2023-04-11T14:03:16.927" v="1012" actId="478"/>
          <ac:picMkLst>
            <pc:docMk/>
            <pc:sldMk cId="75869533" sldId="299"/>
            <ac:picMk id="1028" creationId="{3AE92A43-9A3D-5AD9-E9AA-A057E1093D23}"/>
          </ac:picMkLst>
        </pc:picChg>
        <pc:picChg chg="add mod">
          <ac:chgData name="Ryu Byungki" userId="e64a25058d50c5c4" providerId="LiveId" clId="{7C9046DD-6962-4EDF-BDDC-E7955CB48D83}" dt="2023-04-11T14:03:48.058" v="1045"/>
          <ac:picMkLst>
            <pc:docMk/>
            <pc:sldMk cId="75869533" sldId="299"/>
            <ac:picMk id="2050" creationId="{7D0E9F12-7B86-4D5A-86A5-5D5C0A9427C7}"/>
          </ac:picMkLst>
        </pc:picChg>
        <pc:picChg chg="add mod">
          <ac:chgData name="Ryu Byungki" userId="e64a25058d50c5c4" providerId="LiveId" clId="{7C9046DD-6962-4EDF-BDDC-E7955CB48D83}" dt="2023-04-11T14:03:55.091" v="1046"/>
          <ac:picMkLst>
            <pc:docMk/>
            <pc:sldMk cId="75869533" sldId="299"/>
            <ac:picMk id="2052" creationId="{1BA63371-71EA-E867-C6E8-5CBF01536B0E}"/>
          </ac:picMkLst>
        </pc:picChg>
      </pc:sldChg>
      <pc:sldChg chg="new del">
        <pc:chgData name="Ryu Byungki" userId="e64a25058d50c5c4" providerId="LiveId" clId="{7C9046DD-6962-4EDF-BDDC-E7955CB48D83}" dt="2023-04-11T14:58:56.685" v="1132" actId="47"/>
        <pc:sldMkLst>
          <pc:docMk/>
          <pc:sldMk cId="332877931" sldId="300"/>
        </pc:sldMkLst>
      </pc:sldChg>
      <pc:sldChg chg="addSp delSp modSp add mod">
        <pc:chgData name="Ryu Byungki" userId="e64a25058d50c5c4" providerId="LiveId" clId="{7C9046DD-6962-4EDF-BDDC-E7955CB48D83}" dt="2023-04-11T15:01:43.707" v="1211"/>
        <pc:sldMkLst>
          <pc:docMk/>
          <pc:sldMk cId="3936138918" sldId="300"/>
        </pc:sldMkLst>
        <pc:spChg chg="add del mod">
          <ac:chgData name="Ryu Byungki" userId="e64a25058d50c5c4" providerId="LiveId" clId="{7C9046DD-6962-4EDF-BDDC-E7955CB48D83}" dt="2023-04-11T14:59:09.626" v="1139"/>
          <ac:spMkLst>
            <pc:docMk/>
            <pc:sldMk cId="3936138918" sldId="300"/>
            <ac:spMk id="2" creationId="{5BB09A76-5067-7B20-A72C-07C8B2D0F218}"/>
          </ac:spMkLst>
        </pc:spChg>
        <pc:spChg chg="add del mod">
          <ac:chgData name="Ryu Byungki" userId="e64a25058d50c5c4" providerId="LiveId" clId="{7C9046DD-6962-4EDF-BDDC-E7955CB48D83}" dt="2023-04-11T14:59:25.968" v="1141"/>
          <ac:spMkLst>
            <pc:docMk/>
            <pc:sldMk cId="3936138918" sldId="300"/>
            <ac:spMk id="3" creationId="{2B7E5DB2-41D3-ECFE-C48F-B9C7AF482CA9}"/>
          </ac:spMkLst>
        </pc:spChg>
        <pc:spChg chg="mod">
          <ac:chgData name="Ryu Byungki" userId="e64a25058d50c5c4" providerId="LiveId" clId="{7C9046DD-6962-4EDF-BDDC-E7955CB48D83}" dt="2023-04-11T14:59:35.964" v="1158" actId="20577"/>
          <ac:spMkLst>
            <pc:docMk/>
            <pc:sldMk cId="3936138918" sldId="300"/>
            <ac:spMk id="5" creationId="{E5676AB0-6995-2F65-770D-C1562F410E66}"/>
          </ac:spMkLst>
        </pc:spChg>
        <pc:spChg chg="add del">
          <ac:chgData name="Ryu Byungki" userId="e64a25058d50c5c4" providerId="LiveId" clId="{7C9046DD-6962-4EDF-BDDC-E7955CB48D83}" dt="2023-04-11T15:01:02.940" v="1186" actId="22"/>
          <ac:spMkLst>
            <pc:docMk/>
            <pc:sldMk cId="3936138918" sldId="300"/>
            <ac:spMk id="9" creationId="{13ECE8CE-8C9C-9640-E81B-3899B32D31D4}"/>
          </ac:spMkLst>
        </pc:spChg>
        <pc:spChg chg="add mod">
          <ac:chgData name="Ryu Byungki" userId="e64a25058d50c5c4" providerId="LiveId" clId="{7C9046DD-6962-4EDF-BDDC-E7955CB48D83}" dt="2023-04-11T15:01:10.782" v="1191"/>
          <ac:spMkLst>
            <pc:docMk/>
            <pc:sldMk cId="3936138918" sldId="300"/>
            <ac:spMk id="10" creationId="{28121C3A-6BF9-B36A-B563-CD0A65F4021D}"/>
          </ac:spMkLst>
        </pc:spChg>
        <pc:spChg chg="add mod">
          <ac:chgData name="Ryu Byungki" userId="e64a25058d50c5c4" providerId="LiveId" clId="{7C9046DD-6962-4EDF-BDDC-E7955CB48D83}" dt="2023-04-11T15:01:43.707" v="1211"/>
          <ac:spMkLst>
            <pc:docMk/>
            <pc:sldMk cId="3936138918" sldId="300"/>
            <ac:spMk id="11" creationId="{C8306B20-9F8A-F2FF-848F-ED2117ED7DBE}"/>
          </ac:spMkLst>
        </pc:spChg>
        <pc:picChg chg="del mod">
          <ac:chgData name="Ryu Byungki" userId="e64a25058d50c5c4" providerId="LiveId" clId="{7C9046DD-6962-4EDF-BDDC-E7955CB48D83}" dt="2023-04-11T14:59:04.945" v="1138" actId="478"/>
          <ac:picMkLst>
            <pc:docMk/>
            <pc:sldMk cId="3936138918" sldId="300"/>
            <ac:picMk id="2050" creationId="{7D0E9F12-7B86-4D5A-86A5-5D5C0A9427C7}"/>
          </ac:picMkLst>
        </pc:picChg>
        <pc:picChg chg="del">
          <ac:chgData name="Ryu Byungki" userId="e64a25058d50c5c4" providerId="LiveId" clId="{7C9046DD-6962-4EDF-BDDC-E7955CB48D83}" dt="2023-04-11T14:59:25.071" v="1140" actId="478"/>
          <ac:picMkLst>
            <pc:docMk/>
            <pc:sldMk cId="3936138918" sldId="300"/>
            <ac:picMk id="2052" creationId="{1BA63371-71EA-E867-C6E8-5CBF01536B0E}"/>
          </ac:picMkLst>
        </pc:picChg>
        <pc:picChg chg="add mod">
          <ac:chgData name="Ryu Byungki" userId="e64a25058d50c5c4" providerId="LiveId" clId="{7C9046DD-6962-4EDF-BDDC-E7955CB48D83}" dt="2023-04-11T14:59:09.626" v="1139"/>
          <ac:picMkLst>
            <pc:docMk/>
            <pc:sldMk cId="3936138918" sldId="300"/>
            <ac:picMk id="3074" creationId="{C728D200-20D2-139B-FCE1-3578CA25E30B}"/>
          </ac:picMkLst>
        </pc:picChg>
        <pc:picChg chg="add mod">
          <ac:chgData name="Ryu Byungki" userId="e64a25058d50c5c4" providerId="LiveId" clId="{7C9046DD-6962-4EDF-BDDC-E7955CB48D83}" dt="2023-04-11T14:59:25.968" v="1141"/>
          <ac:picMkLst>
            <pc:docMk/>
            <pc:sldMk cId="3936138918" sldId="300"/>
            <ac:picMk id="3076" creationId="{6A4723C4-C600-9243-35A5-84B326ACBC5B}"/>
          </ac:picMkLst>
        </pc:picChg>
      </pc:sldChg>
      <pc:sldChg chg="add del">
        <pc:chgData name="Ryu Byungki" userId="e64a25058d50c5c4" providerId="LiveId" clId="{7C9046DD-6962-4EDF-BDDC-E7955CB48D83}" dt="2023-04-11T14:58:58.521" v="1133" actId="47"/>
        <pc:sldMkLst>
          <pc:docMk/>
          <pc:sldMk cId="2479862768" sldId="301"/>
        </pc:sldMkLst>
      </pc:sldChg>
      <pc:sldChg chg="addSp delSp modSp new mod ord">
        <pc:chgData name="Ryu Byungki" userId="e64a25058d50c5c4" providerId="LiveId" clId="{7C9046DD-6962-4EDF-BDDC-E7955CB48D83}" dt="2023-04-11T15:30:46.761" v="1382"/>
        <pc:sldMkLst>
          <pc:docMk/>
          <pc:sldMk cId="3128894535" sldId="301"/>
        </pc:sldMkLst>
        <pc:spChg chg="mod">
          <ac:chgData name="Ryu Byungki" userId="e64a25058d50c5c4" providerId="LiveId" clId="{7C9046DD-6962-4EDF-BDDC-E7955CB48D83}" dt="2023-04-11T15:10:47.110" v="1267" actId="207"/>
          <ac:spMkLst>
            <pc:docMk/>
            <pc:sldMk cId="3128894535" sldId="301"/>
            <ac:spMk id="2" creationId="{FD5C9DA9-710C-524D-0C7E-2A7E73C81B1D}"/>
          </ac:spMkLst>
        </pc:spChg>
        <pc:spChg chg="del">
          <ac:chgData name="Ryu Byungki" userId="e64a25058d50c5c4" providerId="LiveId" clId="{7C9046DD-6962-4EDF-BDDC-E7955CB48D83}" dt="2023-04-11T15:10:22.211" v="1248"/>
          <ac:spMkLst>
            <pc:docMk/>
            <pc:sldMk cId="3128894535" sldId="301"/>
            <ac:spMk id="4" creationId="{19E1C964-81ED-8AC2-49AF-C1E6397BB61D}"/>
          </ac:spMkLst>
        </pc:spChg>
        <pc:spChg chg="mod">
          <ac:chgData name="Ryu Byungki" userId="e64a25058d50c5c4" providerId="LiveId" clId="{7C9046DD-6962-4EDF-BDDC-E7955CB48D83}" dt="2023-04-11T15:10:29.761" v="1265" actId="20577"/>
          <ac:spMkLst>
            <pc:docMk/>
            <pc:sldMk cId="3128894535" sldId="301"/>
            <ac:spMk id="6" creationId="{5C14E489-12BA-3580-CB4D-F988941651E9}"/>
          </ac:spMkLst>
        </pc:spChg>
        <pc:picChg chg="add mod">
          <ac:chgData name="Ryu Byungki" userId="e64a25058d50c5c4" providerId="LiveId" clId="{7C9046DD-6962-4EDF-BDDC-E7955CB48D83}" dt="2023-04-11T15:10:22.211" v="1248"/>
          <ac:picMkLst>
            <pc:docMk/>
            <pc:sldMk cId="3128894535" sldId="301"/>
            <ac:picMk id="4098" creationId="{B5A7C935-1B7A-F236-2F48-23DFA65D6CAC}"/>
          </ac:picMkLst>
        </pc:picChg>
      </pc:sldChg>
      <pc:sldChg chg="addSp delSp modSp new mod">
        <pc:chgData name="Ryu Byungki" userId="e64a25058d50c5c4" providerId="LiveId" clId="{7C9046DD-6962-4EDF-BDDC-E7955CB48D83}" dt="2023-04-11T15:41:31.670" v="1385"/>
        <pc:sldMkLst>
          <pc:docMk/>
          <pc:sldMk cId="453307593" sldId="302"/>
        </pc:sldMkLst>
        <pc:spChg chg="mod">
          <ac:chgData name="Ryu Byungki" userId="e64a25058d50c5c4" providerId="LiveId" clId="{7C9046DD-6962-4EDF-BDDC-E7955CB48D83}" dt="2023-04-11T15:24:56.106" v="1368" actId="20577"/>
          <ac:spMkLst>
            <pc:docMk/>
            <pc:sldMk cId="453307593" sldId="302"/>
            <ac:spMk id="2" creationId="{ED6BFA0E-9B75-D0FB-C4D9-4A6D47B42D45}"/>
          </ac:spMkLst>
        </pc:spChg>
        <pc:spChg chg="del">
          <ac:chgData name="Ryu Byungki" userId="e64a25058d50c5c4" providerId="LiveId" clId="{7C9046DD-6962-4EDF-BDDC-E7955CB48D83}" dt="2023-04-11T15:41:26.262" v="1384"/>
          <ac:spMkLst>
            <pc:docMk/>
            <pc:sldMk cId="453307593" sldId="302"/>
            <ac:spMk id="4" creationId="{95322152-5F8F-CED7-30EC-F27B695B6AC9}"/>
          </ac:spMkLst>
        </pc:spChg>
        <pc:spChg chg="del">
          <ac:chgData name="Ryu Byungki" userId="e64a25058d50c5c4" providerId="LiveId" clId="{7C9046DD-6962-4EDF-BDDC-E7955CB48D83}" dt="2023-04-11T15:41:31.670" v="1385"/>
          <ac:spMkLst>
            <pc:docMk/>
            <pc:sldMk cId="453307593" sldId="302"/>
            <ac:spMk id="6" creationId="{BAF23FFA-13DC-CFAE-3BB7-3552638AEDB0}"/>
          </ac:spMkLst>
        </pc:spChg>
        <pc:picChg chg="add mod">
          <ac:chgData name="Ryu Byungki" userId="e64a25058d50c5c4" providerId="LiveId" clId="{7C9046DD-6962-4EDF-BDDC-E7955CB48D83}" dt="2023-04-11T15:41:26.262" v="1384"/>
          <ac:picMkLst>
            <pc:docMk/>
            <pc:sldMk cId="453307593" sldId="302"/>
            <ac:picMk id="5122" creationId="{7E951463-9BAC-80FF-DF34-4630FF241A2D}"/>
          </ac:picMkLst>
        </pc:picChg>
        <pc:picChg chg="add mod">
          <ac:chgData name="Ryu Byungki" userId="e64a25058d50c5c4" providerId="LiveId" clId="{7C9046DD-6962-4EDF-BDDC-E7955CB48D83}" dt="2023-04-11T15:41:31.670" v="1385"/>
          <ac:picMkLst>
            <pc:docMk/>
            <pc:sldMk cId="453307593" sldId="302"/>
            <ac:picMk id="5124" creationId="{41C33B96-15C2-FA6D-CD09-6470DA955CF9}"/>
          </ac:picMkLst>
        </pc:picChg>
      </pc:sldChg>
      <pc:sldChg chg="add ord">
        <pc:chgData name="Ryu Byungki" userId="e64a25058d50c5c4" providerId="LiveId" clId="{7C9046DD-6962-4EDF-BDDC-E7955CB48D83}" dt="2023-04-11T15:30:39.099" v="1380"/>
        <pc:sldMkLst>
          <pc:docMk/>
          <pc:sldMk cId="2282498730" sldId="303"/>
        </pc:sldMkLst>
      </pc:sldChg>
      <pc:sldChg chg="addSp delSp modSp add mod ord">
        <pc:chgData name="Ryu Byungki" userId="e64a25058d50c5c4" providerId="LiveId" clId="{7C9046DD-6962-4EDF-BDDC-E7955CB48D83}" dt="2023-04-11T15:42:55.175" v="1391"/>
        <pc:sldMkLst>
          <pc:docMk/>
          <pc:sldMk cId="1762953054" sldId="304"/>
        </pc:sldMkLst>
        <pc:spChg chg="add del mod">
          <ac:chgData name="Ryu Byungki" userId="e64a25058d50c5c4" providerId="LiveId" clId="{7C9046DD-6962-4EDF-BDDC-E7955CB48D83}" dt="2023-04-11T15:42:46.420" v="1389"/>
          <ac:spMkLst>
            <pc:docMk/>
            <pc:sldMk cId="1762953054" sldId="304"/>
            <ac:spMk id="5" creationId="{BEE50E9C-13CE-AA24-87BE-50926FE95B01}"/>
          </ac:spMkLst>
        </pc:spChg>
        <pc:spChg chg="add del mod">
          <ac:chgData name="Ryu Byungki" userId="e64a25058d50c5c4" providerId="LiveId" clId="{7C9046DD-6962-4EDF-BDDC-E7955CB48D83}" dt="2023-04-11T15:42:55.175" v="1391"/>
          <ac:spMkLst>
            <pc:docMk/>
            <pc:sldMk cId="1762953054" sldId="304"/>
            <ac:spMk id="9" creationId="{413BCF16-0502-E9F3-CE72-25F2D01157E4}"/>
          </ac:spMkLst>
        </pc:spChg>
        <pc:picChg chg="del">
          <ac:chgData name="Ryu Byungki" userId="e64a25058d50c5c4" providerId="LiveId" clId="{7C9046DD-6962-4EDF-BDDC-E7955CB48D83}" dt="2023-04-11T15:42:44.737" v="1388" actId="478"/>
          <ac:picMkLst>
            <pc:docMk/>
            <pc:sldMk cId="1762953054" sldId="304"/>
            <ac:picMk id="15" creationId="{538BC75F-36C8-E48D-1D3B-E374BB5F95BE}"/>
          </ac:picMkLst>
        </pc:picChg>
        <pc:picChg chg="add del mod">
          <ac:chgData name="Ryu Byungki" userId="e64a25058d50c5c4" providerId="LiveId" clId="{7C9046DD-6962-4EDF-BDDC-E7955CB48D83}" dt="2023-04-11T15:42:53.786" v="1390" actId="478"/>
          <ac:picMkLst>
            <pc:docMk/>
            <pc:sldMk cId="1762953054" sldId="304"/>
            <ac:picMk id="6146" creationId="{1716932A-F834-AFF2-F323-47EF8EF8990F}"/>
          </ac:picMkLst>
        </pc:picChg>
        <pc:picChg chg="add mod">
          <ac:chgData name="Ryu Byungki" userId="e64a25058d50c5c4" providerId="LiveId" clId="{7C9046DD-6962-4EDF-BDDC-E7955CB48D83}" dt="2023-04-11T15:42:55.175" v="1391"/>
          <ac:picMkLst>
            <pc:docMk/>
            <pc:sldMk cId="1762953054" sldId="304"/>
            <ac:picMk id="6148" creationId="{8F41FBF6-3FFA-6007-67FD-CE25E9A5FE9D}"/>
          </ac:picMkLst>
        </pc:picChg>
      </pc:sldChg>
    </pc:docChg>
  </pc:docChgLst>
  <pc:docChgLst>
    <pc:chgData name="Ryu Byungki" userId="e64a25058d50c5c4" providerId="LiveId" clId="{D80760EC-6D99-4318-92B0-6EE02E11DC39}"/>
    <pc:docChg chg="undo redo custSel addSld delSld modSld sldOrd addSection modSection">
      <pc:chgData name="Ryu Byungki" userId="e64a25058d50c5c4" providerId="LiveId" clId="{D80760EC-6D99-4318-92B0-6EE02E11DC39}" dt="2023-04-17T17:41:04.983" v="2015"/>
      <pc:docMkLst>
        <pc:docMk/>
      </pc:docMkLst>
      <pc:sldChg chg="ord">
        <pc:chgData name="Ryu Byungki" userId="e64a25058d50c5c4" providerId="LiveId" clId="{D80760EC-6D99-4318-92B0-6EE02E11DC39}" dt="2023-04-17T16:54:54.434" v="10"/>
        <pc:sldMkLst>
          <pc:docMk/>
          <pc:sldMk cId="1968177201" sldId="266"/>
        </pc:sldMkLst>
      </pc:sldChg>
      <pc:sldChg chg="ord">
        <pc:chgData name="Ryu Byungki" userId="e64a25058d50c5c4" providerId="LiveId" clId="{D80760EC-6D99-4318-92B0-6EE02E11DC39}" dt="2023-04-17T16:56:19.790" v="30"/>
        <pc:sldMkLst>
          <pc:docMk/>
          <pc:sldMk cId="587900596" sldId="291"/>
        </pc:sldMkLst>
      </pc:sldChg>
      <pc:sldChg chg="ord">
        <pc:chgData name="Ryu Byungki" userId="e64a25058d50c5c4" providerId="LiveId" clId="{D80760EC-6D99-4318-92B0-6EE02E11DC39}" dt="2023-04-17T16:56:19.790" v="30"/>
        <pc:sldMkLst>
          <pc:docMk/>
          <pc:sldMk cId="3196173530" sldId="292"/>
        </pc:sldMkLst>
      </pc:sldChg>
      <pc:sldChg chg="ord">
        <pc:chgData name="Ryu Byungki" userId="e64a25058d50c5c4" providerId="LiveId" clId="{D80760EC-6D99-4318-92B0-6EE02E11DC39}" dt="2023-04-17T16:54:54.434" v="10"/>
        <pc:sldMkLst>
          <pc:docMk/>
          <pc:sldMk cId="3512198366" sldId="306"/>
        </pc:sldMkLst>
      </pc:sldChg>
      <pc:sldChg chg="ord">
        <pc:chgData name="Ryu Byungki" userId="e64a25058d50c5c4" providerId="LiveId" clId="{D80760EC-6D99-4318-92B0-6EE02E11DC39}" dt="2023-04-17T16:54:54.434" v="10"/>
        <pc:sldMkLst>
          <pc:docMk/>
          <pc:sldMk cId="4124638827" sldId="310"/>
        </pc:sldMkLst>
      </pc:sldChg>
      <pc:sldChg chg="modSp mod">
        <pc:chgData name="Ryu Byungki" userId="e64a25058d50c5c4" providerId="LiveId" clId="{D80760EC-6D99-4318-92B0-6EE02E11DC39}" dt="2023-04-17T16:55:50.569" v="25" actId="20577"/>
        <pc:sldMkLst>
          <pc:docMk/>
          <pc:sldMk cId="2690000624" sldId="311"/>
        </pc:sldMkLst>
        <pc:spChg chg="mod">
          <ac:chgData name="Ryu Byungki" userId="e64a25058d50c5c4" providerId="LiveId" clId="{D80760EC-6D99-4318-92B0-6EE02E11DC39}" dt="2023-04-17T16:55:50.569" v="25" actId="20577"/>
          <ac:spMkLst>
            <pc:docMk/>
            <pc:sldMk cId="2690000624" sldId="311"/>
            <ac:spMk id="4" creationId="{00000000-0000-0000-0000-000000000000}"/>
          </ac:spMkLst>
        </pc:spChg>
      </pc:sldChg>
      <pc:sldChg chg="ord">
        <pc:chgData name="Ryu Byungki" userId="e64a25058d50c5c4" providerId="LiveId" clId="{D80760EC-6D99-4318-92B0-6EE02E11DC39}" dt="2023-04-17T17:41:04.983" v="2015"/>
        <pc:sldMkLst>
          <pc:docMk/>
          <pc:sldMk cId="3623197289" sldId="312"/>
        </pc:sldMkLst>
      </pc:sldChg>
      <pc:sldChg chg="ord">
        <pc:chgData name="Ryu Byungki" userId="e64a25058d50c5c4" providerId="LiveId" clId="{D80760EC-6D99-4318-92B0-6EE02E11DC39}" dt="2023-04-17T17:40:56.989" v="2013"/>
        <pc:sldMkLst>
          <pc:docMk/>
          <pc:sldMk cId="1207102513" sldId="313"/>
        </pc:sldMkLst>
      </pc:sldChg>
      <pc:sldChg chg="addSp delSp modSp mod ord">
        <pc:chgData name="Ryu Byungki" userId="e64a25058d50c5c4" providerId="LiveId" clId="{D80760EC-6D99-4318-92B0-6EE02E11DC39}" dt="2023-04-17T17:30:18.032" v="1068" actId="20577"/>
        <pc:sldMkLst>
          <pc:docMk/>
          <pc:sldMk cId="3677187863" sldId="314"/>
        </pc:sldMkLst>
        <pc:spChg chg="add mod">
          <ac:chgData name="Ryu Byungki" userId="e64a25058d50c5c4" providerId="LiveId" clId="{D80760EC-6D99-4318-92B0-6EE02E11DC39}" dt="2023-04-17T17:13:57.664" v="765"/>
          <ac:spMkLst>
            <pc:docMk/>
            <pc:sldMk cId="3677187863" sldId="314"/>
            <ac:spMk id="2" creationId="{F5ADE750-15A1-F7A8-0CA2-85DB3AE84D5A}"/>
          </ac:spMkLst>
        </pc:spChg>
        <pc:spChg chg="mod">
          <ac:chgData name="Ryu Byungki" userId="e64a25058d50c5c4" providerId="LiveId" clId="{D80760EC-6D99-4318-92B0-6EE02E11DC39}" dt="2023-04-17T17:30:18.032" v="1068" actId="20577"/>
          <ac:spMkLst>
            <pc:docMk/>
            <pc:sldMk cId="3677187863" sldId="314"/>
            <ac:spMk id="13" creationId="{00000000-0000-0000-0000-000000000000}"/>
          </ac:spMkLst>
        </pc:spChg>
        <pc:spChg chg="mod">
          <ac:chgData name="Ryu Byungki" userId="e64a25058d50c5c4" providerId="LiveId" clId="{D80760EC-6D99-4318-92B0-6EE02E11DC39}" dt="2023-04-17T17:01:19.017" v="59" actId="20577"/>
          <ac:spMkLst>
            <pc:docMk/>
            <pc:sldMk cId="3677187863" sldId="314"/>
            <ac:spMk id="17" creationId="{00000000-0000-0000-0000-000000000000}"/>
          </ac:spMkLst>
        </pc:spChg>
        <pc:picChg chg="mod">
          <ac:chgData name="Ryu Byungki" userId="e64a25058d50c5c4" providerId="LiveId" clId="{D80760EC-6D99-4318-92B0-6EE02E11DC39}" dt="2023-04-17T17:02:20.695" v="60" actId="14826"/>
          <ac:picMkLst>
            <pc:docMk/>
            <pc:sldMk cId="3677187863" sldId="314"/>
            <ac:picMk id="10" creationId="{00000000-0000-0000-0000-000000000000}"/>
          </ac:picMkLst>
        </pc:picChg>
        <pc:picChg chg="mod">
          <ac:chgData name="Ryu Byungki" userId="e64a25058d50c5c4" providerId="LiveId" clId="{D80760EC-6D99-4318-92B0-6EE02E11DC39}" dt="2023-04-17T17:02:25.591" v="61" actId="14826"/>
          <ac:picMkLst>
            <pc:docMk/>
            <pc:sldMk cId="3677187863" sldId="314"/>
            <ac:picMk id="11" creationId="{00000000-0000-0000-0000-000000000000}"/>
          </ac:picMkLst>
        </pc:picChg>
        <pc:picChg chg="add del mod">
          <ac:chgData name="Ryu Byungki" userId="e64a25058d50c5c4" providerId="LiveId" clId="{D80760EC-6D99-4318-92B0-6EE02E11DC39}" dt="2023-04-17T17:00:49.973" v="42" actId="14826"/>
          <ac:picMkLst>
            <pc:docMk/>
            <pc:sldMk cId="3677187863" sldId="314"/>
            <ac:picMk id="1028" creationId="{00000000-0000-0000-0000-000000000000}"/>
          </ac:picMkLst>
        </pc:picChg>
        <pc:picChg chg="mod">
          <ac:chgData name="Ryu Byungki" userId="e64a25058d50c5c4" providerId="LiveId" clId="{D80760EC-6D99-4318-92B0-6EE02E11DC39}" dt="2023-04-17T17:00:55.244" v="43" actId="14826"/>
          <ac:picMkLst>
            <pc:docMk/>
            <pc:sldMk cId="3677187863" sldId="314"/>
            <ac:picMk id="1030" creationId="{00000000-0000-0000-0000-000000000000}"/>
          </ac:picMkLst>
        </pc:picChg>
      </pc:sldChg>
      <pc:sldChg chg="new del">
        <pc:chgData name="Ryu Byungki" userId="e64a25058d50c5c4" providerId="LiveId" clId="{D80760EC-6D99-4318-92B0-6EE02E11DC39}" dt="2023-04-17T16:57:39.590" v="33" actId="47"/>
        <pc:sldMkLst>
          <pc:docMk/>
          <pc:sldMk cId="1869801421" sldId="315"/>
        </pc:sldMkLst>
      </pc:sldChg>
      <pc:sldChg chg="addSp modSp add mod ord">
        <pc:chgData name="Ryu Byungki" userId="e64a25058d50c5c4" providerId="LiveId" clId="{D80760EC-6D99-4318-92B0-6EE02E11DC39}" dt="2023-04-17T17:14:54.318" v="775" actId="207"/>
        <pc:sldMkLst>
          <pc:docMk/>
          <pc:sldMk cId="1397545829" sldId="316"/>
        </pc:sldMkLst>
        <pc:spChg chg="add mod">
          <ac:chgData name="Ryu Byungki" userId="e64a25058d50c5c4" providerId="LiveId" clId="{D80760EC-6D99-4318-92B0-6EE02E11DC39}" dt="2023-04-17T17:13:55.102" v="764" actId="113"/>
          <ac:spMkLst>
            <pc:docMk/>
            <pc:sldMk cId="1397545829" sldId="316"/>
            <ac:spMk id="2" creationId="{DBB7424F-3D5F-7853-B523-7F6649D93820}"/>
          </ac:spMkLst>
        </pc:spChg>
        <pc:spChg chg="mod">
          <ac:chgData name="Ryu Byungki" userId="e64a25058d50c5c4" providerId="LiveId" clId="{D80760EC-6D99-4318-92B0-6EE02E11DC39}" dt="2023-04-17T17:13:16.216" v="732" actId="20577"/>
          <ac:spMkLst>
            <pc:docMk/>
            <pc:sldMk cId="1397545829" sldId="316"/>
            <ac:spMk id="13" creationId="{00000000-0000-0000-0000-000000000000}"/>
          </ac:spMkLst>
        </pc:spChg>
        <pc:spChg chg="mod">
          <ac:chgData name="Ryu Byungki" userId="e64a25058d50c5c4" providerId="LiveId" clId="{D80760EC-6D99-4318-92B0-6EE02E11DC39}" dt="2023-04-17T17:14:54.318" v="775" actId="207"/>
          <ac:spMkLst>
            <pc:docMk/>
            <pc:sldMk cId="1397545829" sldId="316"/>
            <ac:spMk id="17" creationId="{00000000-0000-0000-0000-000000000000}"/>
          </ac:spMkLst>
        </pc:spChg>
        <pc:picChg chg="mod">
          <ac:chgData name="Ryu Byungki" userId="e64a25058d50c5c4" providerId="LiveId" clId="{D80760EC-6D99-4318-92B0-6EE02E11DC39}" dt="2023-04-17T16:59:14.523" v="38" actId="14826"/>
          <ac:picMkLst>
            <pc:docMk/>
            <pc:sldMk cId="1397545829" sldId="316"/>
            <ac:picMk id="1028" creationId="{00000000-0000-0000-0000-000000000000}"/>
          </ac:picMkLst>
        </pc:picChg>
      </pc:sldChg>
      <pc:sldChg chg="addSp modSp new mod ord modClrScheme chgLayout">
        <pc:chgData name="Ryu Byungki" userId="e64a25058d50c5c4" providerId="LiveId" clId="{D80760EC-6D99-4318-92B0-6EE02E11DC39}" dt="2023-04-17T17:26:33.531" v="985" actId="1076"/>
        <pc:sldMkLst>
          <pc:docMk/>
          <pc:sldMk cId="3038287672" sldId="317"/>
        </pc:sldMkLst>
        <pc:spChg chg="mod ord">
          <ac:chgData name="Ryu Byungki" userId="e64a25058d50c5c4" providerId="LiveId" clId="{D80760EC-6D99-4318-92B0-6EE02E11DC39}" dt="2023-04-17T17:04:47.908" v="217" actId="700"/>
          <ac:spMkLst>
            <pc:docMk/>
            <pc:sldMk cId="3038287672" sldId="317"/>
            <ac:spMk id="2" creationId="{E65F08CF-652B-4A4A-BE89-2253253F4D7B}"/>
          </ac:spMkLst>
        </pc:spChg>
        <pc:spChg chg="mod ord">
          <ac:chgData name="Ryu Byungki" userId="e64a25058d50c5c4" providerId="LiveId" clId="{D80760EC-6D99-4318-92B0-6EE02E11DC39}" dt="2023-04-17T17:04:47.908" v="217" actId="700"/>
          <ac:spMkLst>
            <pc:docMk/>
            <pc:sldMk cId="3038287672" sldId="317"/>
            <ac:spMk id="3" creationId="{B425DCF9-484C-7421-E8AE-484A558BE7E0}"/>
          </ac:spMkLst>
        </pc:spChg>
        <pc:spChg chg="mod ord">
          <ac:chgData name="Ryu Byungki" userId="e64a25058d50c5c4" providerId="LiveId" clId="{D80760EC-6D99-4318-92B0-6EE02E11DC39}" dt="2023-04-17T17:04:47.908" v="217" actId="700"/>
          <ac:spMkLst>
            <pc:docMk/>
            <pc:sldMk cId="3038287672" sldId="317"/>
            <ac:spMk id="4" creationId="{86A4C832-D208-2982-3C79-19A90F4E44D5}"/>
          </ac:spMkLst>
        </pc:spChg>
        <pc:spChg chg="add mod ord">
          <ac:chgData name="Ryu Byungki" userId="e64a25058d50c5c4" providerId="LiveId" clId="{D80760EC-6D99-4318-92B0-6EE02E11DC39}" dt="2023-04-17T17:11:18.825" v="727" actId="20577"/>
          <ac:spMkLst>
            <pc:docMk/>
            <pc:sldMk cId="3038287672" sldId="317"/>
            <ac:spMk id="5" creationId="{ED1BB34A-B974-CA74-2D36-B7FF74C6A091}"/>
          </ac:spMkLst>
        </pc:spChg>
        <pc:spChg chg="add mod ord">
          <ac:chgData name="Ryu Byungki" userId="e64a25058d50c5c4" providerId="LiveId" clId="{D80760EC-6D99-4318-92B0-6EE02E11DC39}" dt="2023-04-17T17:26:17.953" v="978" actId="27636"/>
          <ac:spMkLst>
            <pc:docMk/>
            <pc:sldMk cId="3038287672" sldId="317"/>
            <ac:spMk id="6" creationId="{8C9507AC-EC40-614F-746A-F701008AA7EE}"/>
          </ac:spMkLst>
        </pc:spChg>
        <pc:spChg chg="add mod ord">
          <ac:chgData name="Ryu Byungki" userId="e64a25058d50c5c4" providerId="LiveId" clId="{D80760EC-6D99-4318-92B0-6EE02E11DC39}" dt="2023-04-17T17:05:08.947" v="281" actId="20577"/>
          <ac:spMkLst>
            <pc:docMk/>
            <pc:sldMk cId="3038287672" sldId="317"/>
            <ac:spMk id="7" creationId="{9862E81E-88F8-F029-EF79-0215BF0880B3}"/>
          </ac:spMkLst>
        </pc:spChg>
        <pc:spChg chg="add mod ord">
          <ac:chgData name="Ryu Byungki" userId="e64a25058d50c5c4" providerId="LiveId" clId="{D80760EC-6D99-4318-92B0-6EE02E11DC39}" dt="2023-04-17T17:08:17.265" v="458" actId="20577"/>
          <ac:spMkLst>
            <pc:docMk/>
            <pc:sldMk cId="3038287672" sldId="317"/>
            <ac:spMk id="8" creationId="{A8BADBEF-552C-A74F-1351-448A3A043D30}"/>
          </ac:spMkLst>
        </pc:spChg>
        <pc:spChg chg="add mod ord">
          <ac:chgData name="Ryu Byungki" userId="e64a25058d50c5c4" providerId="LiveId" clId="{D80760EC-6D99-4318-92B0-6EE02E11DC39}" dt="2023-04-17T17:26:17.954" v="979" actId="27636"/>
          <ac:spMkLst>
            <pc:docMk/>
            <pc:sldMk cId="3038287672" sldId="317"/>
            <ac:spMk id="9" creationId="{5504146E-C305-ED1E-F529-637C6796E7B7}"/>
          </ac:spMkLst>
        </pc:spChg>
        <pc:spChg chg="add mod">
          <ac:chgData name="Ryu Byungki" userId="e64a25058d50c5c4" providerId="LiveId" clId="{D80760EC-6D99-4318-92B0-6EE02E11DC39}" dt="2023-04-17T17:26:33.531" v="985" actId="1076"/>
          <ac:spMkLst>
            <pc:docMk/>
            <pc:sldMk cId="3038287672" sldId="317"/>
            <ac:spMk id="10" creationId="{FEB4CAF8-7270-6BC1-BAF7-D64189744548}"/>
          </ac:spMkLst>
        </pc:spChg>
      </pc:sldChg>
      <pc:sldChg chg="addSp modSp new mod">
        <pc:chgData name="Ryu Byungki" userId="e64a25058d50c5c4" providerId="LiveId" clId="{D80760EC-6D99-4318-92B0-6EE02E11DC39}" dt="2023-04-17T17:15:51.724" v="778" actId="207"/>
        <pc:sldMkLst>
          <pc:docMk/>
          <pc:sldMk cId="270026843" sldId="318"/>
        </pc:sldMkLst>
        <pc:spChg chg="add mod">
          <ac:chgData name="Ryu Byungki" userId="e64a25058d50c5c4" providerId="LiveId" clId="{D80760EC-6D99-4318-92B0-6EE02E11DC39}" dt="2023-04-17T17:15:51.724" v="778" actId="207"/>
          <ac:spMkLst>
            <pc:docMk/>
            <pc:sldMk cId="270026843" sldId="318"/>
            <ac:spMk id="5" creationId="{5259C922-4490-552F-E35C-412E102F9D93}"/>
          </ac:spMkLst>
        </pc:spChg>
        <pc:spChg chg="add mod">
          <ac:chgData name="Ryu Byungki" userId="e64a25058d50c5c4" providerId="LiveId" clId="{D80760EC-6D99-4318-92B0-6EE02E11DC39}" dt="2023-04-17T17:14:49.379" v="774" actId="207"/>
          <ac:spMkLst>
            <pc:docMk/>
            <pc:sldMk cId="270026843" sldId="318"/>
            <ac:spMk id="8" creationId="{D38DB6E7-24D2-7B0A-34CD-22BAE8350D4E}"/>
          </ac:spMkLst>
        </pc:spChg>
        <pc:spChg chg="add mod">
          <ac:chgData name="Ryu Byungki" userId="e64a25058d50c5c4" providerId="LiveId" clId="{D80760EC-6D99-4318-92B0-6EE02E11DC39}" dt="2023-04-17T17:15:00.181" v="776"/>
          <ac:spMkLst>
            <pc:docMk/>
            <pc:sldMk cId="270026843" sldId="318"/>
            <ac:spMk id="11" creationId="{FD3D9835-97AB-CDC3-997C-2209BE29F3B1}"/>
          </ac:spMkLst>
        </pc:spChg>
        <pc:picChg chg="add mod">
          <ac:chgData name="Ryu Byungki" userId="e64a25058d50c5c4" providerId="LiveId" clId="{D80760EC-6D99-4318-92B0-6EE02E11DC39}" dt="2023-04-17T17:14:41.338" v="773" actId="14826"/>
          <ac:picMkLst>
            <pc:docMk/>
            <pc:sldMk cId="270026843" sldId="318"/>
            <ac:picMk id="6" creationId="{1A94C7B4-6F4F-689E-C212-31DEE05681E2}"/>
          </ac:picMkLst>
        </pc:picChg>
        <pc:picChg chg="add mod">
          <ac:chgData name="Ryu Byungki" userId="e64a25058d50c5c4" providerId="LiveId" clId="{D80760EC-6D99-4318-92B0-6EE02E11DC39}" dt="2023-04-17T17:15:27.420" v="777" actId="14826"/>
          <ac:picMkLst>
            <pc:docMk/>
            <pc:sldMk cId="270026843" sldId="318"/>
            <ac:picMk id="7" creationId="{DD1A0F6F-EB61-4FE7-EF9B-384E82BE36CA}"/>
          </ac:picMkLst>
        </pc:picChg>
        <pc:picChg chg="add mod">
          <ac:chgData name="Ryu Byungki" userId="e64a25058d50c5c4" providerId="LiveId" clId="{D80760EC-6D99-4318-92B0-6EE02E11DC39}" dt="2023-04-17T17:15:00.181" v="776"/>
          <ac:picMkLst>
            <pc:docMk/>
            <pc:sldMk cId="270026843" sldId="318"/>
            <ac:picMk id="9" creationId="{C832C637-E005-0BD7-4735-149A6495B5F4}"/>
          </ac:picMkLst>
        </pc:picChg>
        <pc:picChg chg="add mod">
          <ac:chgData name="Ryu Byungki" userId="e64a25058d50c5c4" providerId="LiveId" clId="{D80760EC-6D99-4318-92B0-6EE02E11DC39}" dt="2023-04-17T17:15:00.181" v="776"/>
          <ac:picMkLst>
            <pc:docMk/>
            <pc:sldMk cId="270026843" sldId="318"/>
            <ac:picMk id="10" creationId="{B295F73D-CA0F-C262-2FB0-A3F2CFF1F4E6}"/>
          </ac:picMkLst>
        </pc:picChg>
      </pc:sldChg>
      <pc:sldChg chg="addSp delSp modSp add mod">
        <pc:chgData name="Ryu Byungki" userId="e64a25058d50c5c4" providerId="LiveId" clId="{D80760EC-6D99-4318-92B0-6EE02E11DC39}" dt="2023-04-17T17:30:22.551" v="1069"/>
        <pc:sldMkLst>
          <pc:docMk/>
          <pc:sldMk cId="120214141" sldId="319"/>
        </pc:sldMkLst>
        <pc:spChg chg="del">
          <ac:chgData name="Ryu Byungki" userId="e64a25058d50c5c4" providerId="LiveId" clId="{D80760EC-6D99-4318-92B0-6EE02E11DC39}" dt="2023-04-17T17:16:35.522" v="784" actId="478"/>
          <ac:spMkLst>
            <pc:docMk/>
            <pc:sldMk cId="120214141" sldId="319"/>
            <ac:spMk id="2" creationId="{F5ADE750-15A1-F7A8-0CA2-85DB3AE84D5A}"/>
          </ac:spMkLst>
        </pc:spChg>
        <pc:spChg chg="add mod">
          <ac:chgData name="Ryu Byungki" userId="e64a25058d50c5c4" providerId="LiveId" clId="{D80760EC-6D99-4318-92B0-6EE02E11DC39}" dt="2023-04-17T17:16:36.096" v="785"/>
          <ac:spMkLst>
            <pc:docMk/>
            <pc:sldMk cId="120214141" sldId="319"/>
            <ac:spMk id="3" creationId="{4F03C852-CDB6-4497-0305-95E7B9F9AD2B}"/>
          </ac:spMkLst>
        </pc:spChg>
        <pc:spChg chg="mod">
          <ac:chgData name="Ryu Byungki" userId="e64a25058d50c5c4" providerId="LiveId" clId="{D80760EC-6D99-4318-92B0-6EE02E11DC39}" dt="2023-04-17T17:30:22.551" v="1069"/>
          <ac:spMkLst>
            <pc:docMk/>
            <pc:sldMk cId="120214141" sldId="319"/>
            <ac:spMk id="13" creationId="{00000000-0000-0000-0000-000000000000}"/>
          </ac:spMkLst>
        </pc:spChg>
        <pc:spChg chg="mod">
          <ac:chgData name="Ryu Byungki" userId="e64a25058d50c5c4" providerId="LiveId" clId="{D80760EC-6D99-4318-92B0-6EE02E11DC39}" dt="2023-04-17T17:16:19.435" v="783" actId="20577"/>
          <ac:spMkLst>
            <pc:docMk/>
            <pc:sldMk cId="120214141" sldId="319"/>
            <ac:spMk id="17" creationId="{00000000-0000-0000-0000-000000000000}"/>
          </ac:spMkLst>
        </pc:spChg>
        <pc:picChg chg="mod">
          <ac:chgData name="Ryu Byungki" userId="e64a25058d50c5c4" providerId="LiveId" clId="{D80760EC-6D99-4318-92B0-6EE02E11DC39}" dt="2023-04-17T17:19:39.338" v="901" actId="14826"/>
          <ac:picMkLst>
            <pc:docMk/>
            <pc:sldMk cId="120214141" sldId="319"/>
            <ac:picMk id="11" creationId="{00000000-0000-0000-0000-000000000000}"/>
          </ac:picMkLst>
        </pc:picChg>
        <pc:picChg chg="mod">
          <ac:chgData name="Ryu Byungki" userId="e64a25058d50c5c4" providerId="LiveId" clId="{D80760EC-6D99-4318-92B0-6EE02E11DC39}" dt="2023-04-17T17:18:53.049" v="900" actId="14826"/>
          <ac:picMkLst>
            <pc:docMk/>
            <pc:sldMk cId="120214141" sldId="319"/>
            <ac:picMk id="1030" creationId="{00000000-0000-0000-0000-000000000000}"/>
          </ac:picMkLst>
        </pc:picChg>
      </pc:sldChg>
      <pc:sldChg chg="addSp delSp modSp new mod modClrScheme chgLayout">
        <pc:chgData name="Ryu Byungki" userId="e64a25058d50c5c4" providerId="LiveId" clId="{D80760EC-6D99-4318-92B0-6EE02E11DC39}" dt="2023-04-17T17:30:48.729" v="1100" actId="20577"/>
        <pc:sldMkLst>
          <pc:docMk/>
          <pc:sldMk cId="386974099" sldId="320"/>
        </pc:sldMkLst>
        <pc:spChg chg="del 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2" creationId="{50B64144-377E-C07E-FE57-DE149F7968F4}"/>
          </ac:spMkLst>
        </pc:spChg>
        <pc:spChg chg="del 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3" creationId="{5B5B321A-B4B6-D3C1-10B8-B6D3AB193020}"/>
          </ac:spMkLst>
        </pc:spChg>
        <pc:spChg chg="del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4" creationId="{64DC0ADD-2D92-855D-BD79-F4A564B68536}"/>
          </ac:spMkLst>
        </pc:spChg>
        <pc:spChg chg="del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5" creationId="{0F822D12-69E9-049A-3574-FCC465BE02C0}"/>
          </ac:spMkLst>
        </pc:spChg>
        <pc:spChg chg="del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6" creationId="{3DD4940B-585D-8B92-21C9-655516E87C1D}"/>
          </ac:spMkLst>
        </pc:spChg>
        <pc:spChg chg="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7" creationId="{8F971724-B804-74B1-7160-675D47A26DEC}"/>
          </ac:spMkLst>
        </pc:spChg>
        <pc:spChg chg="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8" creationId="{9186E45E-93C1-FCD8-2BE0-CA86DED7D46F}"/>
          </ac:spMkLst>
        </pc:spChg>
        <pc:spChg chg="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9" creationId="{E2A3906C-1393-2C67-8219-F117EE094482}"/>
          </ac:spMkLst>
        </pc:spChg>
        <pc:spChg chg="add mod ord">
          <ac:chgData name="Ryu Byungki" userId="e64a25058d50c5c4" providerId="LiveId" clId="{D80760EC-6D99-4318-92B0-6EE02E11DC39}" dt="2023-04-17T17:30:48.729" v="1100" actId="20577"/>
          <ac:spMkLst>
            <pc:docMk/>
            <pc:sldMk cId="386974099" sldId="320"/>
            <ac:spMk id="10" creationId="{A322264E-B2AF-1959-A493-2F7276AE6F82}"/>
          </ac:spMkLst>
        </pc:spChg>
        <pc:spChg chg="add mod ord">
          <ac:chgData name="Ryu Byungki" userId="e64a25058d50c5c4" providerId="LiveId" clId="{D80760EC-6D99-4318-92B0-6EE02E11DC39}" dt="2023-04-17T17:16:44.394" v="789" actId="700"/>
          <ac:spMkLst>
            <pc:docMk/>
            <pc:sldMk cId="386974099" sldId="320"/>
            <ac:spMk id="11" creationId="{4F137358-61BD-5552-3FB0-B6A21DE2F69C}"/>
          </ac:spMkLst>
        </pc:spChg>
      </pc:sldChg>
      <pc:sldChg chg="modSp add mod">
        <pc:chgData name="Ryu Byungki" userId="e64a25058d50c5c4" providerId="LiveId" clId="{D80760EC-6D99-4318-92B0-6EE02E11DC39}" dt="2023-04-17T17:30:40.547" v="1089" actId="5793"/>
        <pc:sldMkLst>
          <pc:docMk/>
          <pc:sldMk cId="2345560030" sldId="321"/>
        </pc:sldMkLst>
        <pc:spChg chg="mod">
          <ac:chgData name="Ryu Byungki" userId="e64a25058d50c5c4" providerId="LiveId" clId="{D80760EC-6D99-4318-92B0-6EE02E11DC39}" dt="2023-04-17T17:30:40.547" v="1089" actId="5793"/>
          <ac:spMkLst>
            <pc:docMk/>
            <pc:sldMk cId="2345560030" sldId="321"/>
            <ac:spMk id="10" creationId="{A322264E-B2AF-1959-A493-2F7276AE6F82}"/>
          </ac:spMkLst>
        </pc:spChg>
      </pc:sldChg>
      <pc:sldChg chg="addSp delSp modSp new mod modClrScheme chgLayout">
        <pc:chgData name="Ryu Byungki" userId="e64a25058d50c5c4" providerId="LiveId" clId="{D80760EC-6D99-4318-92B0-6EE02E11DC39}" dt="2023-04-17T17:29:32.716" v="1049" actId="1076"/>
        <pc:sldMkLst>
          <pc:docMk/>
          <pc:sldMk cId="4254716645" sldId="322"/>
        </pc:sldMkLst>
        <pc:spChg chg="del mod ord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2" creationId="{7E18B276-D958-D8BD-271F-DB557F7212CD}"/>
          </ac:spMkLst>
        </pc:spChg>
        <pc:spChg chg="del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3" creationId="{089E2679-41DD-6171-0A2B-A8F2683AA907}"/>
          </ac:spMkLst>
        </pc:spChg>
        <pc:spChg chg="del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4" creationId="{0C47D45B-D8BD-5DEF-A026-526ED5FEF9CA}"/>
          </ac:spMkLst>
        </pc:spChg>
        <pc:spChg chg="del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5" creationId="{C96C88D8-7855-BABE-2929-79C809E827CA}"/>
          </ac:spMkLst>
        </pc:spChg>
        <pc:spChg chg="del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6" creationId="{F084782B-1F82-C6A4-EBC1-57682997435F}"/>
          </ac:spMkLst>
        </pc:spChg>
        <pc:spChg chg="mod ord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7" creationId="{1DEEDA59-40BD-A815-3258-0FA524C6CA17}"/>
          </ac:spMkLst>
        </pc:spChg>
        <pc:spChg chg="mod ord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8" creationId="{720D7580-C3A8-AAA8-9CC4-655B2D8EF800}"/>
          </ac:spMkLst>
        </pc:spChg>
        <pc:spChg chg="mod ord">
          <ac:chgData name="Ryu Byungki" userId="e64a25058d50c5c4" providerId="LiveId" clId="{D80760EC-6D99-4318-92B0-6EE02E11DC39}" dt="2023-04-17T17:23:55.537" v="903" actId="700"/>
          <ac:spMkLst>
            <pc:docMk/>
            <pc:sldMk cId="4254716645" sldId="322"/>
            <ac:spMk id="9" creationId="{9895C6E7-1995-D1AE-C9AB-D0440B050F58}"/>
          </ac:spMkLst>
        </pc:spChg>
        <pc:spChg chg="add mod ord">
          <ac:chgData name="Ryu Byungki" userId="e64a25058d50c5c4" providerId="LiveId" clId="{D80760EC-6D99-4318-92B0-6EE02E11DC39}" dt="2023-04-17T17:26:05.012" v="972" actId="20577"/>
          <ac:spMkLst>
            <pc:docMk/>
            <pc:sldMk cId="4254716645" sldId="322"/>
            <ac:spMk id="10" creationId="{CEB7DD65-BEA4-3C9A-AD45-BC892EB2EF44}"/>
          </ac:spMkLst>
        </pc:spChg>
        <pc:spChg chg="add mod">
          <ac:chgData name="Ryu Byungki" userId="e64a25058d50c5c4" providerId="LiveId" clId="{D80760EC-6D99-4318-92B0-6EE02E11DC39}" dt="2023-04-17T17:29:32.716" v="1049" actId="1076"/>
          <ac:spMkLst>
            <pc:docMk/>
            <pc:sldMk cId="4254716645" sldId="322"/>
            <ac:spMk id="15" creationId="{49000FFE-45EE-73AB-5A5B-FFEB41F365B7}"/>
          </ac:spMkLst>
        </pc:spChg>
        <pc:spChg chg="add mod">
          <ac:chgData name="Ryu Byungki" userId="e64a25058d50c5c4" providerId="LiveId" clId="{D80760EC-6D99-4318-92B0-6EE02E11DC39}" dt="2023-04-17T17:29:32.716" v="1049" actId="1076"/>
          <ac:spMkLst>
            <pc:docMk/>
            <pc:sldMk cId="4254716645" sldId="322"/>
            <ac:spMk id="16" creationId="{5B88C958-933F-28CB-1C17-B3E94A8CD2FC}"/>
          </ac:spMkLst>
        </pc:spChg>
        <pc:spChg chg="add mod">
          <ac:chgData name="Ryu Byungki" userId="e64a25058d50c5c4" providerId="LiveId" clId="{D80760EC-6D99-4318-92B0-6EE02E11DC39}" dt="2023-04-17T17:29:32.716" v="1049" actId="1076"/>
          <ac:spMkLst>
            <pc:docMk/>
            <pc:sldMk cId="4254716645" sldId="322"/>
            <ac:spMk id="17" creationId="{ECBCF9C4-1FD7-9607-2FD5-ECEDB13B878F}"/>
          </ac:spMkLst>
        </pc:spChg>
        <pc:spChg chg="add mod">
          <ac:chgData name="Ryu Byungki" userId="e64a25058d50c5c4" providerId="LiveId" clId="{D80760EC-6D99-4318-92B0-6EE02E11DC39}" dt="2023-04-17T17:29:32.716" v="1049" actId="1076"/>
          <ac:spMkLst>
            <pc:docMk/>
            <pc:sldMk cId="4254716645" sldId="322"/>
            <ac:spMk id="18" creationId="{2A26F5AE-5DEE-8AE0-0BB6-59E81D2827D9}"/>
          </ac:spMkLst>
        </pc:spChg>
        <pc:graphicFrameChg chg="add del mod">
          <ac:chgData name="Ryu Byungki" userId="e64a25058d50c5c4" providerId="LiveId" clId="{D80760EC-6D99-4318-92B0-6EE02E11DC39}" dt="2023-04-17T17:24:06.480" v="913"/>
          <ac:graphicFrameMkLst>
            <pc:docMk/>
            <pc:sldMk cId="4254716645" sldId="322"/>
            <ac:graphicFrameMk id="11" creationId="{942BA162-D490-916A-9059-EE87E2D46B16}"/>
          </ac:graphicFrameMkLst>
        </pc:graphicFrameChg>
        <pc:graphicFrameChg chg="add del mod">
          <ac:chgData name="Ryu Byungki" userId="e64a25058d50c5c4" providerId="LiveId" clId="{D80760EC-6D99-4318-92B0-6EE02E11DC39}" dt="2023-04-17T17:25:17.930" v="917"/>
          <ac:graphicFrameMkLst>
            <pc:docMk/>
            <pc:sldMk cId="4254716645" sldId="322"/>
            <ac:graphicFrameMk id="12" creationId="{F04F8A3F-834B-00EF-3028-D870DDB96FE8}"/>
          </ac:graphicFrameMkLst>
        </pc:graphicFrameChg>
        <pc:graphicFrameChg chg="add mod modGraphic">
          <ac:chgData name="Ryu Byungki" userId="e64a25058d50c5c4" providerId="LiveId" clId="{D80760EC-6D99-4318-92B0-6EE02E11DC39}" dt="2023-04-17T17:29:29.621" v="1048"/>
          <ac:graphicFrameMkLst>
            <pc:docMk/>
            <pc:sldMk cId="4254716645" sldId="322"/>
            <ac:graphicFrameMk id="13" creationId="{5D3A0D50-A18F-6B2E-4767-FDAD92E4C8C6}"/>
          </ac:graphicFrameMkLst>
        </pc:graphicFrameChg>
      </pc:sldChg>
      <pc:sldChg chg="addSp delSp modSp new mod">
        <pc:chgData name="Ryu Byungki" userId="e64a25058d50c5c4" providerId="LiveId" clId="{D80760EC-6D99-4318-92B0-6EE02E11DC39}" dt="2023-04-17T17:40:28.689" v="2011" actId="6549"/>
        <pc:sldMkLst>
          <pc:docMk/>
          <pc:sldMk cId="2877653423" sldId="323"/>
        </pc:sldMkLst>
        <pc:spChg chg="mod">
          <ac:chgData name="Ryu Byungki" userId="e64a25058d50c5c4" providerId="LiveId" clId="{D80760EC-6D99-4318-92B0-6EE02E11DC39}" dt="2023-04-17T17:40:04.069" v="1957" actId="20577"/>
          <ac:spMkLst>
            <pc:docMk/>
            <pc:sldMk cId="2877653423" sldId="323"/>
            <ac:spMk id="2" creationId="{1B5908E1-E758-20EC-D66A-1A70D5097A45}"/>
          </ac:spMkLst>
        </pc:spChg>
        <pc:spChg chg="del">
          <ac:chgData name="Ryu Byungki" userId="e64a25058d50c5c4" providerId="LiveId" clId="{D80760EC-6D99-4318-92B0-6EE02E11DC39}" dt="2023-04-17T17:32:18.587" v="1146"/>
          <ac:spMkLst>
            <pc:docMk/>
            <pc:sldMk cId="2877653423" sldId="323"/>
            <ac:spMk id="3" creationId="{DA5FBBDC-8681-BCD8-4A89-69CC4B8993FD}"/>
          </ac:spMkLst>
        </pc:spChg>
        <pc:spChg chg="mod">
          <ac:chgData name="Ryu Byungki" userId="e64a25058d50c5c4" providerId="LiveId" clId="{D80760EC-6D99-4318-92B0-6EE02E11DC39}" dt="2023-04-17T17:39:44.180" v="1932" actId="27636"/>
          <ac:spMkLst>
            <pc:docMk/>
            <pc:sldMk cId="2877653423" sldId="323"/>
            <ac:spMk id="4" creationId="{A892DBF1-57E7-7FE5-697F-85C474F617F0}"/>
          </ac:spMkLst>
        </pc:spChg>
        <pc:spChg chg="add mod">
          <ac:chgData name="Ryu Byungki" userId="e64a25058d50c5c4" providerId="LiveId" clId="{D80760EC-6D99-4318-92B0-6EE02E11DC39}" dt="2023-04-17T17:40:28.689" v="2011" actId="6549"/>
          <ac:spMkLst>
            <pc:docMk/>
            <pc:sldMk cId="2877653423" sldId="323"/>
            <ac:spMk id="10" creationId="{E89A0E90-D333-1F8A-849F-7AF1E90A9CD5}"/>
          </ac:spMkLst>
        </pc:spChg>
        <pc:picChg chg="add mod">
          <ac:chgData name="Ryu Byungki" userId="e64a25058d50c5c4" providerId="LiveId" clId="{D80760EC-6D99-4318-92B0-6EE02E11DC39}" dt="2023-04-17T17:32:19.141" v="1148" actId="962"/>
          <ac:picMkLst>
            <pc:docMk/>
            <pc:sldMk cId="2877653423" sldId="323"/>
            <ac:picMk id="9" creationId="{DA603703-6831-CB78-3592-985CBA413E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9B050-04CF-48C3-A41A-E797168BF0EE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8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39461-6308-4A00-AC95-89D48B75A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2826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3698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505AC-8F7E-4198-A574-A772486842AB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823" y="3271382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3698" y="6456613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EEF68-49F9-4536-AF5A-D7F2E6DDC7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5879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6D049-ECC6-B401-88AB-91213C3D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F9A09-B744-50F9-548C-C1CFFE502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6A26D-2DCF-00FB-82B8-7AE4111D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43AAD-DD52-F118-8FE4-2F44B0E0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82A90-E41D-0AB1-FB6B-38A61556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77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843C6-B844-3158-CC7A-DA02BA50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10D3AD-3A39-B4A5-27F1-D5E52F70A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F80FA-DB22-8A0A-6656-46C21A5F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B5AD8-30BD-4778-D07D-BB518F47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248C6E-E2E7-FF3C-AED4-692A86B5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8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10567F-CD96-36A8-62BC-985A5BCEE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285F95-1390-1741-2870-24B9E00F0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38159-C025-ACE7-CED1-A8AEDFB4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84688-90E9-2BFE-FEAE-C594E473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30A60-F112-D061-4F71-3A5865F1B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8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0A34C-9028-69CD-69DF-93F1DA14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83B0E-FCB4-CB59-57B2-0BB6E584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D3894-5840-0F9B-2319-ECB3CCEF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2CEC1-4A50-9A0B-CBB0-05B2AE6A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FD907-117B-C1CB-FAE2-6E5FC4C6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13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63E3-92C2-5903-C56C-9B0E9939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787D3-2595-97B8-ACC8-3AA48E596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98E85-3BF8-22D3-D8CE-91DC6A19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A41A3-8544-2EA4-584E-B0D7708A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EA09D-8EB9-402A-5D1A-538DFEE4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81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DA99D-F28B-D098-6EE6-7E5E1973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15C61-D952-FA3B-4259-E55A339D1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A2CDEA-8E4B-46D9-C677-96DBB90B4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707D8A-EA50-42A9-FB29-968E6D2C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0F41E3-7E04-82FA-2EDF-3430DC93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68485-78BC-C4D1-8506-3CA25782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74699-2C7A-A1AD-8A13-37F1C58C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4119F-E071-7CB9-936C-6BB52E4A2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28B31-542B-6845-92DD-34BD48C4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65A98D-DD04-B3C8-7D42-E61AC2FB5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FAA1AC-3F20-E02D-9643-096E8DE53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B13182-B13B-BD62-AF49-E0B5AC95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934DCC-5E99-FC34-06A3-EFB80B84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031BF3-ACA1-3715-1DD2-61B12670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2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5FCBD-1F0A-E22C-E51E-63BDAC88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A1FDE9-6323-33CD-0F05-13146AAF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AD268F-364E-5B67-8D44-D6FB7EC1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86C62D-913B-0792-DCED-D11E6F77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98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9D64BF-3ACA-6BF6-39D7-BAFD1331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97DA41-91B3-3FD4-A947-C6FD6F48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17C1A-AA12-BF0D-B69E-947C1011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5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35EF8-41C8-014F-372A-6343845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9EAF2-156B-AD95-98FD-46D86CF38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03539-DE89-C8DA-021A-A73AB862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19C1CC-6047-4134-9072-0C33AA2B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7A256-27B9-10E5-E169-79CF8229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65F55-C657-B9C5-B167-261F52DB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9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C7A7-209F-001B-411F-4EF62727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394E4A-7167-B625-79A2-024C93E62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826AD-099F-D2E8-42A6-D095733E3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D9F781-4719-B6E9-F254-0848DF6B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7BA42-E419-80E6-5FB7-229246EA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294475-1B1A-5E19-4E1F-60F35AEC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1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52422A-EE88-B32C-EF13-3924060F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44E3A3-C7B7-8F9F-F529-1224C65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60210-E92C-7F81-8627-6D3E13C16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C1E20-21A5-C5A4-55D1-0D090B5DA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2F2FD-5501-190D-24EC-CAA96AABE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5C573-CDED-467F-8A14-E3EFAEA4A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71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matdb-v1-0-0-main-v1-0-2-abc.streamlit.app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matdb-v1-0-0-main-v1-0-2-abc.streamlit.app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matdb-v1-0-0-main-v1-0-2-abc.streamlit.app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08019-44FE-5D28-1626-C09C05136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387" y="1122363"/>
            <a:ext cx="1016897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b="1" dirty="0"/>
              <a:t>Thermoelectric data teMatDb: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sz="4400" dirty="0"/>
              <a:t>ultrahigh quality material transport data</a:t>
            </a:r>
            <a:endParaRPr lang="ko-KR" altLang="en-US" sz="4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0E6677-A72E-F5DE-B858-4FDF9614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5678" y="3602038"/>
            <a:ext cx="9362322" cy="1655762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b="1" dirty="0"/>
              <a:t>Byungki Ryu,</a:t>
            </a:r>
            <a:r>
              <a:rPr lang="en-US" altLang="ko-KR" b="1" baseline="30000" dirty="0"/>
              <a:t>*</a:t>
            </a:r>
            <a:r>
              <a:rPr lang="en-US" altLang="ko-KR" b="1" dirty="0"/>
              <a:t> </a:t>
            </a:r>
          </a:p>
          <a:p>
            <a:pPr algn="l"/>
            <a:r>
              <a:rPr lang="en-US" altLang="ko-KR" dirty="0"/>
              <a:t>J Chung, SJ Park, JH Son, SJ Park, YH </a:t>
            </a:r>
            <a:r>
              <a:rPr lang="en-US" altLang="ko-KR" dirty="0" err="1"/>
              <a:t>Ihm</a:t>
            </a:r>
            <a:r>
              <a:rPr lang="en-US" altLang="ko-KR" dirty="0"/>
              <a:t>, SD Park</a:t>
            </a:r>
          </a:p>
          <a:p>
            <a:pPr algn="l"/>
            <a:r>
              <a:rPr lang="en-US" altLang="ko-KR" dirty="0"/>
              <a:t>Korea Electrotechnology Research Institute, Korea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62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FFDFF3-8054-8664-1A73-E40B44C2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9AED25-4B0E-D345-F987-DF721466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4CE137-F799-2763-0723-A10B662F4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C922-4490-552F-E35C-412E102F9D93}"/>
              </a:ext>
            </a:extLst>
          </p:cNvPr>
          <p:cNvSpPr txBox="1"/>
          <p:nvPr/>
        </p:nvSpPr>
        <p:spPr>
          <a:xfrm>
            <a:off x="11535508" y="1448972"/>
            <a:ext cx="5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0.1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0.1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내용 개체 틀 10">
            <a:extLst>
              <a:ext uri="{FF2B5EF4-FFF2-40B4-BE49-F238E27FC236}">
                <a16:creationId xmlns:a16="http://schemas.microsoft.com/office/drawing/2014/main" id="{1A94C7B4-6F4F-689E-C212-31DEE0568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141" y="568647"/>
            <a:ext cx="5180894" cy="333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A0F6F-EB61-4FE7-EF9B-384E82BE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788" y="4260392"/>
            <a:ext cx="5181600" cy="19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8DB6E7-24D2-7B0A-34CD-22BAE8350D4E}"/>
              </a:ext>
            </a:extLst>
          </p:cNvPr>
          <p:cNvSpPr txBox="1"/>
          <p:nvPr/>
        </p:nvSpPr>
        <p:spPr>
          <a:xfrm>
            <a:off x="6254788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After filtering: </a:t>
            </a:r>
            <a:r>
              <a:rPr lang="en-US" altLang="ko-KR" dirty="0">
                <a:solidFill>
                  <a:srgbClr val="FF0000"/>
                </a:solidFill>
              </a:rPr>
              <a:t>236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내용 개체 틀 9">
            <a:extLst>
              <a:ext uri="{FF2B5EF4-FFF2-40B4-BE49-F238E27FC236}">
                <a16:creationId xmlns:a16="http://schemas.microsoft.com/office/drawing/2014/main" id="{C832C637-E005-0BD7-4735-149A6495B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2" y="568648"/>
            <a:ext cx="5181600" cy="333057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295F73D-CA0F-C262-2FB0-A3F2CFF1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612" y="4260392"/>
            <a:ext cx="5181599" cy="1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D9835-97AB-CDC3-997C-2209BE29F3B1}"/>
              </a:ext>
            </a:extLst>
          </p:cNvPr>
          <p:cNvSpPr txBox="1"/>
          <p:nvPr/>
        </p:nvSpPr>
        <p:spPr>
          <a:xfrm>
            <a:off x="755611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Before filtering: 353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2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A322264E-B2AF-1959-A493-2F7276AE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Filtered Starrydata2 (20211124)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F137358-61BD-5552-3FB0-B6A21DE2F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71724-B804-74B1-7160-675D47A2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86E45E-93C1-FCD8-2BE0-CA86DED7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A3906C-1393-2C67-8219-F117EE09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60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2" y="568648"/>
            <a:ext cx="5181600" cy="3330575"/>
          </a:xfrm>
        </p:spPr>
      </p:pic>
      <p:pic>
        <p:nvPicPr>
          <p:cNvPr id="11" name="내용 개체 틀 10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788" y="568647"/>
            <a:ext cx="5181600" cy="3330575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627" y="4260392"/>
            <a:ext cx="5143569" cy="1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788" y="4260392"/>
            <a:ext cx="5181600" cy="19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611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filtering: 11846 </a:t>
            </a:r>
            <a:r>
              <a:rPr lang="en-US" altLang="ko-KR" dirty="0" err="1"/>
              <a:t>sampleids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54788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After filtering: 9373 </a:t>
            </a:r>
            <a:r>
              <a:rPr lang="en-US" altLang="ko-KR" dirty="0" err="1"/>
              <a:t>sampleids</a:t>
            </a:r>
            <a:endParaRPr lang="ko-KR" alt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458E-EB72-49E9-A1D3-1558CF77084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DE750-15A1-F7A8-0CA2-85DB3AE84D5A}"/>
              </a:ext>
            </a:extLst>
          </p:cNvPr>
          <p:cNvSpPr txBox="1"/>
          <p:nvPr/>
        </p:nvSpPr>
        <p:spPr>
          <a:xfrm>
            <a:off x="11535508" y="1448972"/>
            <a:ext cx="5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0.2</a:t>
            </a:r>
          </a:p>
          <a:p>
            <a:r>
              <a:rPr lang="en-US" altLang="ko-KR" b="1" dirty="0"/>
              <a:t>0.2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718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12" y="568648"/>
            <a:ext cx="5181600" cy="3330575"/>
          </a:xfrm>
        </p:spPr>
      </p:pic>
      <p:pic>
        <p:nvPicPr>
          <p:cNvPr id="11" name="내용 개체 틀 10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788" y="568647"/>
            <a:ext cx="5181600" cy="3330575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627" y="4260392"/>
            <a:ext cx="5143569" cy="1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4788" y="4260392"/>
            <a:ext cx="5181599" cy="19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611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filtering: 11846 </a:t>
            </a:r>
            <a:r>
              <a:rPr lang="en-US" altLang="ko-KR" dirty="0" err="1"/>
              <a:t>sampleids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54788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After filtering: 7353 </a:t>
            </a:r>
            <a:r>
              <a:rPr lang="en-US" altLang="ko-KR" dirty="0" err="1"/>
              <a:t>sampleids</a:t>
            </a:r>
            <a:endParaRPr lang="ko-KR" alt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458E-EB72-49E9-A1D3-1558CF77084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3C852-CDB6-4497-0305-95E7B9F9AD2B}"/>
              </a:ext>
            </a:extLst>
          </p:cNvPr>
          <p:cNvSpPr txBox="1"/>
          <p:nvPr/>
        </p:nvSpPr>
        <p:spPr>
          <a:xfrm>
            <a:off x="11535508" y="1448972"/>
            <a:ext cx="5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0.1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0.1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distribution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7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and TEP distribution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ZT</a:t>
            </a:r>
          </a:p>
          <a:p>
            <a:r>
              <a:rPr lang="en-US" altLang="ko-KR" dirty="0"/>
              <a:t>Efficiency</a:t>
            </a:r>
          </a:p>
          <a:p>
            <a:r>
              <a:rPr lang="en-US" altLang="ko-KR" dirty="0"/>
              <a:t>Lorenz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90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case (summary)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7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내용 개체 틀 63">
            <a:extLst>
              <a:ext uri="{FF2B5EF4-FFF2-40B4-BE49-F238E27FC236}">
                <a16:creationId xmlns:a16="http://schemas.microsoft.com/office/drawing/2014/main" id="{454335B8-23B7-D37A-12B2-6238FCB62F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121" y="1825625"/>
            <a:ext cx="5033757" cy="4351338"/>
          </a:xfrm>
        </p:spPr>
      </p:pic>
      <p:pic>
        <p:nvPicPr>
          <p:cNvPr id="60" name="내용 개체 틀 59">
            <a:extLst>
              <a:ext uri="{FF2B5EF4-FFF2-40B4-BE49-F238E27FC236}">
                <a16:creationId xmlns:a16="http://schemas.microsoft.com/office/drawing/2014/main" id="{1CAD583C-9FB4-4F3F-AA1B-55055AB46B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3344" y="1825625"/>
            <a:ext cx="5031311" cy="4351338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CA15A537-06B6-6361-E1BB-A2E133AA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Peak ZT error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56916815-A343-32BC-4651-043F10A7F970}"/>
              </a:ext>
            </a:extLst>
          </p:cNvPr>
          <p:cNvSpPr/>
          <p:nvPr/>
        </p:nvSpPr>
        <p:spPr>
          <a:xfrm>
            <a:off x="2668174" y="2658793"/>
            <a:ext cx="432000" cy="432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B501D0E-56A5-9BD5-1069-E03298E0FCEB}"/>
              </a:ext>
            </a:extLst>
          </p:cNvPr>
          <p:cNvSpPr/>
          <p:nvPr/>
        </p:nvSpPr>
        <p:spPr>
          <a:xfrm flipH="1">
            <a:off x="4229689" y="2968283"/>
            <a:ext cx="432000" cy="432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1A51CB6-04F4-4EB2-DAB1-05ACD44E25D8}"/>
              </a:ext>
            </a:extLst>
          </p:cNvPr>
          <p:cNvSpPr/>
          <p:nvPr/>
        </p:nvSpPr>
        <p:spPr>
          <a:xfrm flipH="1">
            <a:off x="4049689" y="5455920"/>
            <a:ext cx="432000" cy="432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925B358-E6B8-4F99-B243-84D96ADC1DAA}"/>
              </a:ext>
            </a:extLst>
          </p:cNvPr>
          <p:cNvSpPr/>
          <p:nvPr/>
        </p:nvSpPr>
        <p:spPr>
          <a:xfrm>
            <a:off x="2806910" y="4975274"/>
            <a:ext cx="432000" cy="432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A2129-129E-E7AC-158B-C9D95EA23723}"/>
              </a:ext>
            </a:extLst>
          </p:cNvPr>
          <p:cNvSpPr txBox="1"/>
          <p:nvPr/>
        </p:nvSpPr>
        <p:spPr>
          <a:xfrm>
            <a:off x="1852248" y="6232183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 sampleid = 235, </a:t>
            </a:r>
            <a:r>
              <a:rPr lang="en-US" altLang="ko-KR" dirty="0" err="1"/>
              <a:t>k</a:t>
            </a:r>
            <a:r>
              <a:rPr lang="en-US" altLang="ko-KR" baseline="-25000" dirty="0" err="1"/>
              <a:t>tot</a:t>
            </a:r>
            <a:r>
              <a:rPr lang="en-US" altLang="ko-KR" dirty="0"/>
              <a:t> != </a:t>
            </a:r>
            <a:r>
              <a:rPr lang="en-US" altLang="ko-KR" dirty="0" err="1"/>
              <a:t>k</a:t>
            </a:r>
            <a:r>
              <a:rPr lang="en-US" altLang="ko-KR" baseline="-25000" dirty="0" err="1"/>
              <a:t>latt</a:t>
            </a:r>
            <a:endParaRPr lang="ko-KR" altLang="en-US" baseline="-25000" dirty="0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EDDE3C26-3D99-A696-5659-360F5C8A54D3}"/>
              </a:ext>
            </a:extLst>
          </p:cNvPr>
          <p:cNvSpPr/>
          <p:nvPr/>
        </p:nvSpPr>
        <p:spPr>
          <a:xfrm>
            <a:off x="7997484" y="3055228"/>
            <a:ext cx="432000" cy="43200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40EA01A-F272-5DA3-96D6-D56788539B65}"/>
              </a:ext>
            </a:extLst>
          </p:cNvPr>
          <p:cNvSpPr/>
          <p:nvPr/>
        </p:nvSpPr>
        <p:spPr>
          <a:xfrm flipH="1">
            <a:off x="9558999" y="3364718"/>
            <a:ext cx="432000" cy="43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3A0007A-3D7F-BE76-82CF-8C2D27E05BD9}"/>
              </a:ext>
            </a:extLst>
          </p:cNvPr>
          <p:cNvSpPr/>
          <p:nvPr/>
        </p:nvSpPr>
        <p:spPr>
          <a:xfrm flipH="1">
            <a:off x="9378999" y="5852355"/>
            <a:ext cx="432000" cy="43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1735A43-838A-D262-F278-9DFE2E6940AF}"/>
              </a:ext>
            </a:extLst>
          </p:cNvPr>
          <p:cNvSpPr/>
          <p:nvPr/>
        </p:nvSpPr>
        <p:spPr>
          <a:xfrm>
            <a:off x="8136220" y="5371709"/>
            <a:ext cx="432000" cy="43200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2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CE851-DCC8-9821-7CA0-E09B1EBB4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ZT curve error (TEP </a:t>
            </a:r>
            <a:r>
              <a:rPr lang="en-US" altLang="ko-KR" dirty="0" err="1">
                <a:highlight>
                  <a:srgbClr val="FFFF00"/>
                </a:highlight>
              </a:rPr>
              <a:t>smallT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93E261F1-4641-8098-4A6F-DC2362D52C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0898" y="1825625"/>
            <a:ext cx="5036203" cy="4351338"/>
          </a:xfrm>
        </p:spPr>
      </p:pic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B4A2C109-05E5-8458-EA8A-F4E6BEA19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4898" y="1825625"/>
            <a:ext cx="5036203" cy="4351338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04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내용 개체 틀 40">
            <a:extLst>
              <a:ext uri="{FF2B5EF4-FFF2-40B4-BE49-F238E27FC236}">
                <a16:creationId xmlns:a16="http://schemas.microsoft.com/office/drawing/2014/main" id="{13E00CE7-7709-1631-E6ED-C9A96BF4BC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7230" y="1825625"/>
            <a:ext cx="5043540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14B9102-D06B-49E8-23A9-2078C91B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ZT curve error (TEP </a:t>
            </a:r>
            <a:r>
              <a:rPr lang="en-US" altLang="ko-KR" dirty="0" err="1"/>
              <a:t>autoTcTh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3" name="내용 개체 틀 42">
            <a:extLst>
              <a:ext uri="{FF2B5EF4-FFF2-40B4-BE49-F238E27FC236}">
                <a16:creationId xmlns:a16="http://schemas.microsoft.com/office/drawing/2014/main" id="{A5B4BB2B-46B2-93C6-8E41-83F3B9D200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1230" y="1825625"/>
            <a:ext cx="5043540" cy="4351338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59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 and actions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High-quality data for transport analysis</a:t>
            </a:r>
          </a:p>
          <a:p>
            <a:pPr lvl="1"/>
            <a:r>
              <a:rPr lang="en-US" altLang="ko-KR" dirty="0"/>
              <a:t>Can be used for machine learning</a:t>
            </a:r>
          </a:p>
          <a:p>
            <a:endParaRPr lang="en-US" altLang="ko-KR" dirty="0"/>
          </a:p>
          <a:p>
            <a:r>
              <a:rPr lang="en-US" altLang="ko-KR" b="1" dirty="0"/>
              <a:t>In this work,</a:t>
            </a:r>
          </a:p>
          <a:p>
            <a:pPr lvl="1"/>
            <a:r>
              <a:rPr lang="en-US" altLang="ko-KR" dirty="0"/>
              <a:t>Error analysis</a:t>
            </a:r>
          </a:p>
          <a:p>
            <a:pPr lvl="2"/>
            <a:r>
              <a:rPr lang="en-US" altLang="ko-KR" dirty="0"/>
              <a:t>Error case categorization</a:t>
            </a:r>
          </a:p>
          <a:p>
            <a:pPr lvl="2"/>
            <a:r>
              <a:rPr lang="en-US" altLang="ko-KR" dirty="0"/>
              <a:t>Filter development</a:t>
            </a:r>
          </a:p>
          <a:p>
            <a:pPr lvl="2"/>
            <a:r>
              <a:rPr lang="en-US" altLang="ko-KR" dirty="0"/>
              <a:t>Q-Q analysis</a:t>
            </a:r>
          </a:p>
          <a:p>
            <a:pPr lvl="1"/>
            <a:r>
              <a:rPr lang="en-US" altLang="ko-KR" dirty="0"/>
              <a:t>Distribution and comparison</a:t>
            </a:r>
          </a:p>
          <a:p>
            <a:pPr lvl="2"/>
            <a:r>
              <a:rPr lang="en-US" altLang="ko-KR" dirty="0"/>
              <a:t>Center of mass and boundary for TEPs</a:t>
            </a:r>
          </a:p>
          <a:p>
            <a:pPr lvl="2"/>
            <a:r>
              <a:rPr lang="en-US" altLang="ko-KR" dirty="0"/>
              <a:t>Performance boundaries (</a:t>
            </a:r>
            <a:r>
              <a:rPr lang="en-US" altLang="ko-KR" dirty="0" err="1"/>
              <a:t>singleleg</a:t>
            </a:r>
            <a:r>
              <a:rPr lang="en-US" altLang="ko-KR" dirty="0"/>
              <a:t> limit)</a:t>
            </a:r>
          </a:p>
          <a:p>
            <a:endParaRPr lang="en-US" altLang="ko-KR" dirty="0"/>
          </a:p>
          <a:p>
            <a:r>
              <a:rPr lang="en-US" altLang="ko-KR" b="1" dirty="0"/>
              <a:t>Open source</a:t>
            </a:r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repository for data and code</a:t>
            </a:r>
          </a:p>
          <a:p>
            <a:pPr lvl="1"/>
            <a:r>
              <a:rPr lang="en-US" altLang="ko-KR" dirty="0"/>
              <a:t>TE Simulator app using (</a:t>
            </a:r>
            <a:r>
              <a:rPr lang="en-US" altLang="ko-KR" b="1" dirty="0">
                <a:solidFill>
                  <a:schemeClr val="accent2"/>
                </a:solidFill>
              </a:rPr>
              <a:t>python, pykeri, </a:t>
            </a:r>
            <a:r>
              <a:rPr lang="en-US" altLang="ko-KR" b="1" dirty="0" err="1">
                <a:solidFill>
                  <a:schemeClr val="accent2"/>
                </a:solidFill>
              </a:rPr>
              <a:t>streamlit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426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98D4-F2BC-516E-AABA-A9693406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stats (</a:t>
            </a:r>
            <a:r>
              <a:rPr lang="en-US" altLang="ko-KR" dirty="0" err="1"/>
              <a:t>autoTcTh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C36352-2FC1-C4B3-AA00-F50B5A8CC5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teMatDb</a:t>
            </a:r>
            <a:r>
              <a:rPr lang="en-US" altLang="ko-KR" dirty="0"/>
              <a:t> v1.0</a:t>
            </a:r>
          </a:p>
          <a:p>
            <a:pPr lvl="1"/>
            <a:r>
              <a:rPr lang="en-US" altLang="ko-KR" dirty="0"/>
              <a:t>355 valid samples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(&gt;0.30)</a:t>
            </a:r>
          </a:p>
          <a:p>
            <a:pPr lvl="1"/>
            <a:r>
              <a:rPr lang="en-US" altLang="ko-KR" dirty="0"/>
              <a:t>353 (peak ZT error cases removing)</a:t>
            </a:r>
          </a:p>
          <a:p>
            <a:pPr lvl="1"/>
            <a:r>
              <a:rPr lang="en-US" altLang="ko-KR" dirty="0"/>
              <a:t>345 (ZT curve error cases removing)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(&gt;0.15)</a:t>
            </a:r>
          </a:p>
          <a:p>
            <a:pPr lvl="1"/>
            <a:r>
              <a:rPr lang="en-US" altLang="ko-KR" dirty="0"/>
              <a:t>339 (peak ZT error cases removing)</a:t>
            </a:r>
          </a:p>
          <a:p>
            <a:pPr lvl="1"/>
            <a:r>
              <a:rPr lang="en-US" altLang="ko-KR" dirty="0"/>
              <a:t>314 (ZT curve error cases removing)</a:t>
            </a:r>
          </a:p>
          <a:p>
            <a:endParaRPr lang="en-US" altLang="ko-KR" dirty="0"/>
          </a:p>
          <a:p>
            <a:r>
              <a:rPr lang="en-US" altLang="ko-KR" b="1" dirty="0"/>
              <a:t>314 </a:t>
            </a:r>
            <a:r>
              <a:rPr lang="pl-PL" altLang="ko-KR" b="1" dirty="0"/>
              <a:t>high</a:t>
            </a:r>
            <a:r>
              <a:rPr lang="en-US" altLang="ko-KR" b="1" dirty="0"/>
              <a:t>-Q samples</a:t>
            </a:r>
            <a:endParaRPr lang="ko-KR" altLang="en-US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8E79E2-48E1-01F1-74A5-E48380686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Errorsamples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ZT error removing (&gt;0.30)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b="1" dirty="0"/>
              <a:t>140 </a:t>
            </a:r>
            <a:r>
              <a:rPr lang="en-US" altLang="ko-KR" b="1" dirty="0">
                <a:highlight>
                  <a:srgbClr val="FFFF00"/>
                </a:highlight>
              </a:rPr>
              <a:t>156</a:t>
            </a:r>
            <a:r>
              <a:rPr lang="en-US" altLang="ko-KR" b="1" dirty="0"/>
              <a:t> 181</a:t>
            </a:r>
            <a:r>
              <a:rPr lang="en-US" altLang="ko-KR" dirty="0"/>
              <a:t> </a:t>
            </a:r>
            <a:r>
              <a:rPr lang="en-US" altLang="ko-KR" b="1" dirty="0"/>
              <a:t>193</a:t>
            </a:r>
            <a:r>
              <a:rPr lang="en-US" altLang="ko-KR" dirty="0"/>
              <a:t> </a:t>
            </a:r>
            <a:r>
              <a:rPr lang="en-US" altLang="ko-KR" b="1" dirty="0"/>
              <a:t>235</a:t>
            </a:r>
            <a:r>
              <a:rPr lang="en-US" altLang="ko-KR" dirty="0"/>
              <a:t> </a:t>
            </a:r>
            <a:r>
              <a:rPr lang="en-US" altLang="ko-KR" b="1" dirty="0"/>
              <a:t>238</a:t>
            </a:r>
            <a:r>
              <a:rPr lang="en-US" altLang="ko-KR" dirty="0"/>
              <a:t> </a:t>
            </a:r>
            <a:r>
              <a:rPr lang="en-US" altLang="ko-KR" b="1" dirty="0"/>
              <a:t>300</a:t>
            </a:r>
            <a:r>
              <a:rPr lang="en-US" altLang="ko-KR" dirty="0"/>
              <a:t> </a:t>
            </a:r>
            <a:r>
              <a:rPr lang="en-US" altLang="ko-KR" b="1" dirty="0"/>
              <a:t>415</a:t>
            </a:r>
            <a:r>
              <a:rPr lang="en-US" altLang="ko-KR" dirty="0"/>
              <a:t> </a:t>
            </a:r>
            <a:r>
              <a:rPr lang="en-US" altLang="ko-KR" b="1" dirty="0"/>
              <a:t>420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+[</a:t>
            </a:r>
            <a:r>
              <a:rPr lang="en-US" altLang="ko-KR" b="1" dirty="0"/>
              <a:t>113</a:t>
            </a:r>
            <a:r>
              <a:rPr lang="en-US" altLang="ko-KR" dirty="0"/>
              <a:t> </a:t>
            </a:r>
            <a:r>
              <a:rPr lang="en-US" altLang="ko-KR" b="1" dirty="0"/>
              <a:t>235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ZT error removing (&gt;0.15)</a:t>
            </a:r>
          </a:p>
          <a:p>
            <a:pPr lvl="1"/>
            <a:r>
              <a:rPr lang="en-US" altLang="ko-KR" dirty="0"/>
              <a:t>[  </a:t>
            </a:r>
            <a:r>
              <a:rPr lang="en-US" altLang="ko-KR" b="1" dirty="0"/>
              <a:t>1   2 </a:t>
            </a:r>
            <a:r>
              <a:rPr lang="en-US" altLang="ko-KR" dirty="0"/>
              <a:t>  5  26  27  28  79  81  92  95  98 110 </a:t>
            </a:r>
            <a:r>
              <a:rPr lang="en-US" altLang="ko-KR" b="1" dirty="0"/>
              <a:t>113</a:t>
            </a:r>
            <a:r>
              <a:rPr lang="en-US" altLang="ko-KR" dirty="0"/>
              <a:t> 124 125 129 139 140  151 152 156 165 </a:t>
            </a:r>
            <a:r>
              <a:rPr lang="en-US" altLang="ko-KR" b="1" dirty="0"/>
              <a:t>181</a:t>
            </a:r>
            <a:r>
              <a:rPr lang="en-US" altLang="ko-KR" dirty="0"/>
              <a:t> 193 </a:t>
            </a:r>
            <a:r>
              <a:rPr lang="en-US" altLang="ko-KR" i="1" dirty="0"/>
              <a:t>210 220 226 </a:t>
            </a:r>
            <a:r>
              <a:rPr lang="en-US" altLang="ko-KR" b="1" i="1" dirty="0"/>
              <a:t>235</a:t>
            </a:r>
            <a:r>
              <a:rPr lang="en-US" altLang="ko-KR" i="1" dirty="0"/>
              <a:t> </a:t>
            </a:r>
            <a:r>
              <a:rPr lang="en-US" altLang="ko-KR" b="1" i="1" dirty="0"/>
              <a:t>238</a:t>
            </a:r>
            <a:r>
              <a:rPr lang="en-US" altLang="ko-KR" i="1" dirty="0"/>
              <a:t> </a:t>
            </a:r>
            <a:r>
              <a:rPr lang="en-US" altLang="ko-KR" i="1" dirty="0">
                <a:solidFill>
                  <a:srgbClr val="FF0000"/>
                </a:solidFill>
              </a:rPr>
              <a:t>245 254 </a:t>
            </a:r>
            <a:r>
              <a:rPr lang="en-US" altLang="ko-KR" dirty="0">
                <a:solidFill>
                  <a:srgbClr val="FF0000"/>
                </a:solidFill>
              </a:rPr>
              <a:t>285 293 </a:t>
            </a:r>
            <a:r>
              <a:rPr lang="en-US" altLang="ko-KR" b="1" dirty="0">
                <a:solidFill>
                  <a:srgbClr val="FF0000"/>
                </a:solidFill>
              </a:rPr>
              <a:t>300</a:t>
            </a:r>
            <a:r>
              <a:rPr lang="en-US" altLang="ko-KR" dirty="0">
                <a:solidFill>
                  <a:srgbClr val="FF0000"/>
                </a:solidFill>
              </a:rPr>
              <a:t> 355  381 409 415 420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b="1" dirty="0"/>
              <a:t>+[  1   2  </a:t>
            </a:r>
            <a:r>
              <a:rPr lang="en-US" altLang="ko-KR" dirty="0"/>
              <a:t>26  79  81  84  95 107 113 129 181 193 235 </a:t>
            </a:r>
            <a:r>
              <a:rPr lang="en-US" altLang="ko-KR" b="1" dirty="0"/>
              <a:t>238</a:t>
            </a:r>
            <a:r>
              <a:rPr lang="en-US" altLang="ko-KR" dirty="0"/>
              <a:t> 293 415]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55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98D4-F2BC-516E-AABA-A9693406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Sample stats (</a:t>
            </a:r>
            <a:r>
              <a:rPr lang="en-US" altLang="ko-KR" dirty="0" err="1">
                <a:solidFill>
                  <a:srgbClr val="FF0000"/>
                </a:solidFill>
              </a:rPr>
              <a:t>smallT</a:t>
            </a:r>
            <a:r>
              <a:rPr lang="en-US" altLang="ko-KR" dirty="0">
                <a:solidFill>
                  <a:srgbClr val="FF0000"/>
                </a:solidFill>
              </a:rPr>
              <a:t>: ZT, TEP </a:t>
            </a:r>
            <a:r>
              <a:rPr lang="pl-PL" altLang="ko-KR" dirty="0">
                <a:solidFill>
                  <a:srgbClr val="FF0000"/>
                </a:solidFill>
              </a:rPr>
              <a:t>range</a:t>
            </a:r>
            <a:r>
              <a:rPr lang="ko-KR" altLang="en-US" dirty="0">
                <a:solidFill>
                  <a:srgbClr val="FF0000"/>
                </a:solidFill>
              </a:rPr>
              <a:t> 교집합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BC36352-2FC1-C4B3-AA00-F50B5A8CC5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teMatDb</a:t>
            </a:r>
            <a:r>
              <a:rPr lang="en-US" altLang="ko-KR" dirty="0"/>
              <a:t> v1.0</a:t>
            </a:r>
          </a:p>
          <a:p>
            <a:pPr lvl="1"/>
            <a:r>
              <a:rPr lang="en-US" altLang="ko-KR" dirty="0"/>
              <a:t>355 valid samples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(&gt;0.30)</a:t>
            </a:r>
          </a:p>
          <a:p>
            <a:pPr lvl="1"/>
            <a:r>
              <a:rPr lang="en-US" altLang="ko-KR" dirty="0"/>
              <a:t>353 (ZT curve error cases removing)</a:t>
            </a:r>
          </a:p>
          <a:p>
            <a:pPr lvl="1"/>
            <a:r>
              <a:rPr lang="en-US" altLang="ko-KR" dirty="0"/>
              <a:t>348 (peak ZT error cases removing)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(&gt;0.15)</a:t>
            </a:r>
          </a:p>
          <a:p>
            <a:pPr lvl="1"/>
            <a:r>
              <a:rPr lang="en-US" altLang="ko-KR" dirty="0"/>
              <a:t>339 (ZT curve error cases removing)</a:t>
            </a:r>
          </a:p>
          <a:p>
            <a:pPr lvl="1"/>
            <a:r>
              <a:rPr lang="en-US" altLang="ko-KR" dirty="0"/>
              <a:t>318 (peak ZT error cases removing)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8E79E2-48E1-01F1-74A5-E48380686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Errorsamples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ZT error removing (&gt;0.30)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b="1" dirty="0"/>
              <a:t>140</a:t>
            </a:r>
            <a:r>
              <a:rPr lang="en-US" altLang="ko-KR" dirty="0"/>
              <a:t> </a:t>
            </a:r>
            <a:r>
              <a:rPr lang="en-US" altLang="ko-KR" b="1" dirty="0"/>
              <a:t>181</a:t>
            </a:r>
            <a:r>
              <a:rPr lang="en-US" altLang="ko-KR" dirty="0"/>
              <a:t> </a:t>
            </a:r>
            <a:r>
              <a:rPr lang="en-US" altLang="ko-KR" b="1" dirty="0"/>
              <a:t>235</a:t>
            </a:r>
            <a:r>
              <a:rPr lang="en-US" altLang="ko-KR" dirty="0"/>
              <a:t> </a:t>
            </a:r>
            <a:r>
              <a:rPr lang="en-US" altLang="ko-KR" b="1" dirty="0"/>
              <a:t>238</a:t>
            </a:r>
            <a:r>
              <a:rPr lang="en-US" altLang="ko-KR" dirty="0"/>
              <a:t> </a:t>
            </a:r>
            <a:r>
              <a:rPr lang="en-US" altLang="ko-KR" b="1" dirty="0"/>
              <a:t>300</a:t>
            </a:r>
            <a:r>
              <a:rPr lang="en-US" altLang="ko-KR" dirty="0"/>
              <a:t> </a:t>
            </a:r>
            <a:r>
              <a:rPr lang="en-US" altLang="ko-KR" b="1" dirty="0"/>
              <a:t>415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+[</a:t>
            </a:r>
            <a:r>
              <a:rPr lang="en-US" altLang="ko-KR" b="1" dirty="0"/>
              <a:t>113</a:t>
            </a:r>
            <a:r>
              <a:rPr lang="en-US" altLang="ko-KR" dirty="0"/>
              <a:t> </a:t>
            </a:r>
            <a:r>
              <a:rPr lang="en-US" altLang="ko-KR" b="1" dirty="0"/>
              <a:t>235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(&gt;0.15)</a:t>
            </a:r>
          </a:p>
          <a:p>
            <a:pPr lvl="1"/>
            <a:r>
              <a:rPr lang="en-US" altLang="ko-KR" dirty="0"/>
              <a:t>[  </a:t>
            </a:r>
            <a:r>
              <a:rPr lang="en-US" altLang="ko-KR" b="1" dirty="0"/>
              <a:t>1   2  </a:t>
            </a:r>
            <a:r>
              <a:rPr lang="en-US" altLang="ko-KR" dirty="0"/>
              <a:t>26  27  28  79  81  92  95  98 110 </a:t>
            </a:r>
            <a:r>
              <a:rPr lang="en-US" altLang="ko-KR" b="1" dirty="0"/>
              <a:t>113</a:t>
            </a:r>
            <a:r>
              <a:rPr lang="en-US" altLang="ko-KR" dirty="0"/>
              <a:t> 124 125 129 139 140 151 152 165 </a:t>
            </a:r>
            <a:r>
              <a:rPr lang="en-US" altLang="ko-KR" b="1" dirty="0"/>
              <a:t>181</a:t>
            </a:r>
            <a:r>
              <a:rPr lang="en-US" altLang="ko-KR" dirty="0"/>
              <a:t> 193 210 220 </a:t>
            </a:r>
            <a:r>
              <a:rPr lang="en-US" altLang="ko-KR" b="1" dirty="0"/>
              <a:t>235</a:t>
            </a:r>
            <a:r>
              <a:rPr lang="en-US" altLang="ko-KR" dirty="0"/>
              <a:t> </a:t>
            </a:r>
            <a:r>
              <a:rPr lang="en-US" altLang="ko-KR" b="1" dirty="0"/>
              <a:t>238</a:t>
            </a:r>
            <a:r>
              <a:rPr lang="en-US" altLang="ko-KR" dirty="0"/>
              <a:t> 245 254 285 293 </a:t>
            </a:r>
            <a:r>
              <a:rPr lang="en-US" altLang="ko-KR" b="1" dirty="0"/>
              <a:t>300</a:t>
            </a:r>
            <a:r>
              <a:rPr lang="en-US" altLang="ko-KR" dirty="0"/>
              <a:t> 355 381 409 415]</a:t>
            </a:r>
          </a:p>
          <a:p>
            <a:pPr lvl="1"/>
            <a:r>
              <a:rPr lang="en-US" altLang="ko-KR" dirty="0"/>
              <a:t>+[  </a:t>
            </a:r>
            <a:r>
              <a:rPr lang="en-US" altLang="ko-KR" b="1" dirty="0"/>
              <a:t>1   2  </a:t>
            </a:r>
            <a:r>
              <a:rPr lang="en-US" altLang="ko-KR" dirty="0"/>
              <a:t>26  79  81  84  95 107 113 129 181 193 235 </a:t>
            </a:r>
            <a:r>
              <a:rPr lang="en-US" altLang="ko-KR" b="1" dirty="0"/>
              <a:t>238</a:t>
            </a:r>
            <a:r>
              <a:rPr lang="en-US" altLang="ko-KR" dirty="0"/>
              <a:t> 293 415]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84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categorization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2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analysis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583"/>
              </p:ext>
            </p:extLst>
          </p:nvPr>
        </p:nvGraphicFramePr>
        <p:xfrm>
          <a:off x="387026" y="1822509"/>
          <a:ext cx="9379962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331">
                  <a:extLst>
                    <a:ext uri="{9D8B030D-6E8A-4147-A177-3AD203B41FA5}">
                      <a16:colId xmlns:a16="http://schemas.microsoft.com/office/drawing/2014/main" val="1786061630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426586347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1947918"/>
                    </a:ext>
                  </a:extLst>
                </a:gridCol>
                <a:gridCol w="1448343">
                  <a:extLst>
                    <a:ext uri="{9D8B030D-6E8A-4147-A177-3AD203B41FA5}">
                      <a16:colId xmlns:a16="http://schemas.microsoft.com/office/drawing/2014/main" val="1408182544"/>
                    </a:ext>
                  </a:extLst>
                </a:gridCol>
                <a:gridCol w="1411766">
                  <a:extLst>
                    <a:ext uri="{9D8B030D-6E8A-4147-A177-3AD203B41FA5}">
                      <a16:colId xmlns:a16="http://schemas.microsoft.com/office/drawing/2014/main" val="1196335229"/>
                    </a:ext>
                  </a:extLst>
                </a:gridCol>
                <a:gridCol w="903817">
                  <a:extLst>
                    <a:ext uri="{9D8B030D-6E8A-4147-A177-3AD203B41FA5}">
                      <a16:colId xmlns:a16="http://schemas.microsoft.com/office/drawing/2014/main" val="3891675543"/>
                    </a:ext>
                  </a:extLst>
                </a:gridCol>
                <a:gridCol w="1161075">
                  <a:extLst>
                    <a:ext uri="{9D8B030D-6E8A-4147-A177-3AD203B41FA5}">
                      <a16:colId xmlns:a16="http://schemas.microsoft.com/office/drawing/2014/main" val="1140874658"/>
                    </a:ext>
                  </a:extLst>
                </a:gridCol>
              </a:tblGrid>
              <a:tr h="3947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Incomplete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Insufficient data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Bias</a:t>
                      </a:r>
                      <a:r>
                        <a:rPr lang="en-US" altLang="ko-KR" sz="1100" baseline="0" dirty="0"/>
                        <a:t> error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Extrapolation, ZT mismatch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Resolution error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Extrapolation, but ZT match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75187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D(Peak-ZT) on T TEP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181, 235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113, 193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27, 28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420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340915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D(Peak-ZT) on T ZT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181, 235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113, 140, 193, 84, 107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27, 28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083505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D(Peak-ZT) on T TEPZT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181, 235, 243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113, 193, 84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27, 28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05965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D(peak-ZT) on each 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113, 140, 193, 84, 107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196468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D(ZT) on TTEP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113, 156, 193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140, 300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381410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D(ZT) on TZT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235, 243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113, 193, 84,</a:t>
                      </a:r>
                      <a:r>
                        <a:rPr lang="en-US" altLang="ko-KR" sz="1100" baseline="0" dirty="0"/>
                        <a:t> 107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140, 300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25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/>
                        <a:t>D(ZT) on TTEPZT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1, 2, 192, 238, 415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113, 193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140, 300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175386"/>
                  </a:ext>
                </a:extLst>
              </a:tr>
              <a:tr h="251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TEP missing (</a:t>
                      </a:r>
                      <a:r>
                        <a:rPr lang="en-US" altLang="ko-KR" sz="1100" dirty="0" err="1"/>
                        <a:t>k_ph</a:t>
                      </a:r>
                      <a:r>
                        <a:rPr lang="en-US" altLang="ko-KR" sz="1100" baseline="0" dirty="0"/>
                        <a:t> instead of </a:t>
                      </a:r>
                      <a:r>
                        <a:rPr lang="en-US" altLang="ko-KR" sz="1100" baseline="0" dirty="0" err="1"/>
                        <a:t>k_tot</a:t>
                      </a:r>
                      <a:r>
                        <a:rPr lang="en-US" altLang="ko-KR" sz="1100" baseline="0" dirty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235,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539944"/>
                  </a:ext>
                </a:extLst>
              </a:tr>
              <a:tr h="155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Value too high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243 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89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Case categorization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235, 181, 238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1, 2, 26, 79, 81, 92,  95, 129,</a:t>
                      </a:r>
                      <a:r>
                        <a:rPr lang="en-US" altLang="ko-KR" sz="1100" baseline="0" dirty="0"/>
                        <a:t> 192, 238, 293, 415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84, 107,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en-US" altLang="ko-KR" sz="1100" dirty="0"/>
                        <a:t>113, 181, 193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1, 27, 28, 81, 76, 193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23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Incomplete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Error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Not error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27040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37461" y="3883008"/>
            <a:ext cx="9720000" cy="252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7461" y="2923371"/>
            <a:ext cx="9720000" cy="252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982200" y="3796089"/>
            <a:ext cx="19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Interpolation test using d(ZT) on TEPZT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998857" y="2787761"/>
            <a:ext cx="197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Extrapolation test using d(peak-ZT)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57222" y="5991704"/>
            <a:ext cx="744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Average of D(ZT – ZT): L1, L2, </a:t>
            </a:r>
            <a:r>
              <a:rPr lang="en-US" altLang="ko-KR" dirty="0" err="1"/>
              <a:t>Linf</a:t>
            </a:r>
            <a:r>
              <a:rPr lang="en-US" altLang="ko-KR" dirty="0"/>
              <a:t> test only for interpolation range</a:t>
            </a:r>
          </a:p>
          <a:p>
            <a:r>
              <a:rPr lang="en-US" altLang="ko-KR" dirty="0"/>
              <a:t>Difference in D(Peak-ZT): peak ZT comparison for each T range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85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measure error:</a:t>
            </a:r>
            <a:br>
              <a:rPr lang="en-US" altLang="ko-KR" dirty="0"/>
            </a:br>
            <a:r>
              <a:rPr lang="en-US" altLang="ko-KR" dirty="0"/>
              <a:t>error measure operators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70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Data gathering</a:t>
            </a:r>
          </a:p>
          <a:p>
            <a:pPr lvl="1"/>
            <a:r>
              <a:rPr lang="en-US" altLang="ko-KR" dirty="0"/>
              <a:t>Well digitized</a:t>
            </a:r>
          </a:p>
          <a:p>
            <a:pPr lvl="2"/>
            <a:r>
              <a:rPr lang="en-US" altLang="ko-KR" dirty="0"/>
              <a:t>Consistent between TEP and ZT </a:t>
            </a:r>
            <a:r>
              <a:rPr lang="en-US" altLang="ko-KR" dirty="0">
                <a:sym typeface="Wingdings" panose="05000000000000000000" pitchFamily="2" charset="2"/>
              </a:rPr>
              <a:t> good data</a:t>
            </a:r>
            <a:endParaRPr lang="en-US" altLang="ko-KR" dirty="0"/>
          </a:p>
          <a:p>
            <a:pPr lvl="2"/>
            <a:r>
              <a:rPr lang="en-US" altLang="ko-KR" dirty="0"/>
              <a:t>Inconsistent between TEP and ZT </a:t>
            </a:r>
            <a:r>
              <a:rPr lang="en-US" altLang="ko-KR" dirty="0">
                <a:sym typeface="Wingdings" panose="05000000000000000000" pitchFamily="2" charset="2"/>
              </a:rPr>
              <a:t> contaminated, erroneous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Poorly digitized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Human error (unit, label): can be fixed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Resolution issue: in principle, impossible</a:t>
            </a:r>
          </a:p>
          <a:p>
            <a:endParaRPr lang="en-US" altLang="ko-KR" dirty="0"/>
          </a:p>
          <a:p>
            <a:r>
              <a:rPr lang="en-US" altLang="ko-KR" dirty="0"/>
              <a:t>Data continuation over temperature</a:t>
            </a:r>
          </a:p>
          <a:p>
            <a:pPr lvl="1"/>
            <a:r>
              <a:rPr lang="en-US" altLang="ko-KR" dirty="0"/>
              <a:t>Interpolation</a:t>
            </a:r>
          </a:p>
          <a:p>
            <a:pPr lvl="2"/>
            <a:r>
              <a:rPr lang="en-US" altLang="ko-KR" dirty="0"/>
              <a:t>Piecewise-linear manner</a:t>
            </a:r>
          </a:p>
          <a:p>
            <a:pPr lvl="2"/>
            <a:r>
              <a:rPr lang="en-US" altLang="ko-KR" dirty="0"/>
              <a:t>Barycentric polynomial using Chebyshev node 2</a:t>
            </a:r>
            <a:r>
              <a:rPr lang="en-US" altLang="ko-KR" baseline="30000" dirty="0"/>
              <a:t>nd</a:t>
            </a:r>
            <a:r>
              <a:rPr lang="en-US" altLang="ko-KR" dirty="0"/>
              <a:t>-kind (see JC’s paper)</a:t>
            </a:r>
          </a:p>
          <a:p>
            <a:pPr lvl="1"/>
            <a:r>
              <a:rPr lang="en-US" altLang="ko-KR" dirty="0"/>
              <a:t>Extrapolation</a:t>
            </a:r>
          </a:p>
          <a:p>
            <a:pPr lvl="2"/>
            <a:r>
              <a:rPr lang="en-US" altLang="ko-KR" dirty="0"/>
              <a:t>constant-extrapolated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2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Equations for filter development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</a:rPr>
                  <a:t>Operation definition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box>
                    <m:nary>
                      <m:naryPr>
                        <m:supHide m:val="on"/>
                        <m:ctrlP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/>
                      <m:e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𝑑𝑇</m:t>
                    </m:r>
                  </m:oMath>
                </a14:m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ko-K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TEP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ZT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TEP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ZT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b="1" dirty="0"/>
                  <a:t>Error measure: n+2 measures</a:t>
                </a:r>
              </a:p>
              <a:p>
                <a:pPr lvl="1"/>
                <a:r>
                  <a:rPr lang="en-US" altLang="ko-KR" dirty="0"/>
                  <a:t>Peak bias filter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 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𝑍𝑇</m:t>
                            </m:r>
                          </m:e>
                        </m:d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Average bias filter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 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𝑍𝑇</m:t>
                            </m:r>
                          </m:e>
                        </m:d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&gt;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Error filter (to see interpolation quality)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  <m: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&lt;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𝑍𝑇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𝑍𝑇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</m:e>
                              <m:sub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⊆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:endParaRPr lang="en-US" altLang="ko-KR" dirty="0"/>
              </a:p>
              <a:p>
                <a:r>
                  <a:rPr lang="en-US" altLang="ko-KR" dirty="0"/>
                  <a:t>Extrapolation risk</a:t>
                </a:r>
              </a:p>
              <a:p>
                <a:pPr lvl="1"/>
                <a:r>
                  <a:rPr lang="en-US" altLang="ko-KR" dirty="0"/>
                  <a:t>T range uncertainty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" t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96547" y="3764607"/>
                <a:ext cx="3393912" cy="8309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accent1"/>
                    </a:solidFill>
                  </a:rPr>
                  <a:t>1: ZT data and its T range (T</a:t>
                </a:r>
                <a:r>
                  <a:rPr lang="en-US" altLang="ko-KR" sz="1600" baseline="-25000" dirty="0">
                    <a:solidFill>
                      <a:schemeClr val="accent1"/>
                    </a:solidFill>
                  </a:rPr>
                  <a:t>1</a:t>
                </a:r>
                <a:r>
                  <a:rPr lang="en-US" altLang="ko-KR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:r>
                  <a:rPr lang="en-US" altLang="ko-KR" sz="1600" dirty="0">
                    <a:solidFill>
                      <a:schemeClr val="accent1"/>
                    </a:solidFill>
                  </a:rPr>
                  <a:t>2: TEP data and its T range (T</a:t>
                </a:r>
                <a:r>
                  <a:rPr lang="en-US" altLang="ko-KR" sz="1600" baseline="-25000" dirty="0">
                    <a:solidFill>
                      <a:schemeClr val="accent1"/>
                    </a:solidFill>
                  </a:rPr>
                  <a:t>2</a:t>
                </a:r>
                <a:r>
                  <a:rPr lang="en-US" altLang="ko-KR" sz="1600" dirty="0">
                    <a:solidFill>
                      <a:schemeClr val="accent1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≔{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ko-KR" altLang="en-US" sz="1600" i="1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547" y="3764607"/>
                <a:ext cx="3393912" cy="830997"/>
              </a:xfrm>
              <a:prstGeom prst="rect">
                <a:avLst/>
              </a:prstGeom>
              <a:blipFill>
                <a:blip r:embed="rId3"/>
                <a:stretch>
                  <a:fillRect l="-898" t="-2206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396547" y="2622040"/>
            <a:ext cx="339391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altLang="ko-KR" dirty="0"/>
              <a:t>ZT and TEP data are all interpolated</a:t>
            </a:r>
            <a:r>
              <a:rPr lang="ko-KR" altLang="en-US" dirty="0"/>
              <a:t> </a:t>
            </a:r>
            <a:r>
              <a:rPr lang="en-US" altLang="ko-KR" dirty="0"/>
              <a:t>using piecewise-linear manner.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284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statistics for hi-Q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51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Error measure and table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Measure operations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T range</a:t>
            </a:r>
          </a:p>
          <a:p>
            <a:pPr lvl="1"/>
            <a:r>
              <a:rPr lang="en-US" altLang="ko-KR" dirty="0" err="1"/>
              <a:t>delTc</a:t>
            </a:r>
            <a:r>
              <a:rPr lang="en-US" altLang="ko-KR" dirty="0"/>
              <a:t>, </a:t>
            </a:r>
            <a:r>
              <a:rPr lang="en-US" altLang="ko-KR" dirty="0" err="1"/>
              <a:t>delTh</a:t>
            </a:r>
            <a:r>
              <a:rPr lang="en-US" altLang="ko-KR" dirty="0"/>
              <a:t>, </a:t>
            </a:r>
            <a:r>
              <a:rPr lang="en-US" altLang="ko-KR" dirty="0" err="1"/>
              <a:t>delT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Bias measure</a:t>
            </a:r>
          </a:p>
          <a:p>
            <a:pPr lvl="1"/>
            <a:r>
              <a:rPr lang="en-US" altLang="ko-KR" dirty="0"/>
              <a:t>Peak bias</a:t>
            </a:r>
          </a:p>
          <a:p>
            <a:pPr lvl="1"/>
            <a:r>
              <a:rPr lang="en-US" altLang="ko-KR" dirty="0"/>
              <a:t>Average bias</a:t>
            </a:r>
          </a:p>
          <a:p>
            <a:endParaRPr lang="en-US" altLang="ko-KR" dirty="0"/>
          </a:p>
          <a:p>
            <a:r>
              <a:rPr lang="en-US" altLang="ko-KR" dirty="0"/>
              <a:t>Scatter measure</a:t>
            </a:r>
          </a:p>
          <a:p>
            <a:pPr lvl="1"/>
            <a:r>
              <a:rPr lang="en-US" altLang="ko-KR" dirty="0"/>
              <a:t>L1</a:t>
            </a:r>
          </a:p>
          <a:p>
            <a:pPr lvl="1"/>
            <a:r>
              <a:rPr lang="en-US" altLang="ko-KR" dirty="0"/>
              <a:t>L2</a:t>
            </a:r>
          </a:p>
          <a:p>
            <a:pPr lvl="1"/>
            <a:r>
              <a:rPr lang="en-US" altLang="ko-KR" dirty="0"/>
              <a:t>L3, L4</a:t>
            </a:r>
          </a:p>
          <a:p>
            <a:pPr lvl="1"/>
            <a:r>
              <a:rPr lang="en-US" altLang="ko-KR" dirty="0" err="1"/>
              <a:t>Linf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Save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T-range record 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Tc,Th</a:t>
            </a:r>
            <a:r>
              <a:rPr lang="en-US" altLang="ko-KR" dirty="0"/>
              <a:t>]</a:t>
            </a:r>
            <a:r>
              <a:rPr lang="en-US" altLang="ko-KR" baseline="-25000" dirty="0"/>
              <a:t>TEP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Tc,Th</a:t>
            </a:r>
            <a:r>
              <a:rPr lang="en-US" altLang="ko-KR" dirty="0"/>
              <a:t>]</a:t>
            </a:r>
            <a:r>
              <a:rPr lang="en-US" altLang="ko-KR" baseline="-25000" dirty="0"/>
              <a:t>ZT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Tc,Th</a:t>
            </a:r>
            <a:r>
              <a:rPr lang="en-US" altLang="ko-KR" dirty="0"/>
              <a:t>]TEP</a:t>
            </a:r>
            <a:r>
              <a:rPr lang="en-US" altLang="ko-KR" baseline="-25000" dirty="0"/>
              <a:t>ZT</a:t>
            </a:r>
          </a:p>
          <a:p>
            <a:endParaRPr lang="en-US" altLang="ko-KR" dirty="0"/>
          </a:p>
          <a:p>
            <a:r>
              <a:rPr lang="en-US" altLang="ko-KR" dirty="0"/>
              <a:t>Ten (3+2+5) error record per sample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8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Error</a:t>
            </a:r>
            <a:r>
              <a:rPr lang="ko-KR" altLang="en-US" dirty="0"/>
              <a:t> </a:t>
            </a:r>
            <a:r>
              <a:rPr lang="en-US" altLang="ko-KR" dirty="0"/>
              <a:t>cleansing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64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 Ultrahigh quality TE mat. DB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baseline="-25000" dirty="0">
                <a:solidFill>
                  <a:srgbClr val="FF0000"/>
                </a:solidFill>
              </a:rPr>
              <a:t>for data science and machine learning</a:t>
            </a:r>
            <a:endParaRPr lang="ko-KR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QR code for (teMatDb v1.1.1b)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10" name="텍스트 개체 틀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TE property data</a:t>
            </a:r>
          </a:p>
          <a:p>
            <a:r>
              <a:rPr lang="en-US" altLang="ko-KR" dirty="0"/>
              <a:t>Metadata: composition, process</a:t>
            </a:r>
          </a:p>
          <a:p>
            <a:r>
              <a:rPr lang="en-US" altLang="ko-KR" dirty="0"/>
              <a:t>Error analysis</a:t>
            </a:r>
          </a:p>
          <a:p>
            <a:pPr lvl="1"/>
            <a:r>
              <a:rPr lang="en-US" altLang="ko-KR" dirty="0"/>
              <a:t>Error filter</a:t>
            </a:r>
          </a:p>
          <a:p>
            <a:pPr lvl="1"/>
            <a:r>
              <a:rPr lang="en-US" altLang="ko-KR" dirty="0"/>
              <a:t>Error analysis</a:t>
            </a:r>
          </a:p>
          <a:p>
            <a:r>
              <a:rPr lang="en-US" altLang="ko-KR" dirty="0"/>
              <a:t>Data size</a:t>
            </a:r>
          </a:p>
          <a:p>
            <a:pPr lvl="1"/>
            <a:r>
              <a:rPr lang="en-US" altLang="ko-KR" dirty="0"/>
              <a:t>353 before filtering</a:t>
            </a:r>
          </a:p>
          <a:p>
            <a:pPr lvl="1"/>
            <a:r>
              <a:rPr lang="en-US" altLang="ko-KR" dirty="0"/>
              <a:t>268 high-Q dataset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458E-EB72-49E9-A1D3-1558CF770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0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>
            <a:extLst>
              <a:ext uri="{FF2B5EF4-FFF2-40B4-BE49-F238E27FC236}">
                <a16:creationId xmlns:a16="http://schemas.microsoft.com/office/drawing/2014/main" id="{7B3FD7DD-66B2-FF12-F2E8-650F846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Error cleansing and classification</a:t>
            </a:r>
            <a:br>
              <a:rPr lang="en-US" altLang="ko-KR" b="1" dirty="0"/>
            </a:br>
            <a:r>
              <a:rPr lang="en-US" altLang="ko-KR" sz="3100" b="1" dirty="0"/>
              <a:t>(left) Error samples (right)</a:t>
            </a:r>
            <a:r>
              <a:rPr lang="en-US" altLang="ko-KR" sz="3100" b="1" dirty="0">
                <a:sym typeface="Wingdings" panose="05000000000000000000" pitchFamily="2" charset="2"/>
              </a:rPr>
              <a:t> c</a:t>
            </a:r>
            <a:r>
              <a:rPr lang="en-US" altLang="ko-KR" sz="3100" b="1" dirty="0"/>
              <a:t>leansed &amp; error classified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706ED9F-C658-4192-EF5A-DBE91BAF5D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ZT error removing (&gt;0.30)</a:t>
            </a:r>
          </a:p>
          <a:p>
            <a:pPr lvl="1"/>
            <a:r>
              <a:rPr lang="en-US" altLang="ko-KR" dirty="0"/>
              <a:t>[</a:t>
            </a:r>
            <a:r>
              <a:rPr lang="en-US" altLang="ko-KR" b="1" dirty="0"/>
              <a:t>140</a:t>
            </a:r>
            <a:r>
              <a:rPr lang="en-US" altLang="ko-KR" dirty="0"/>
              <a:t> </a:t>
            </a:r>
            <a:r>
              <a:rPr lang="en-US" altLang="ko-KR" b="1" dirty="0"/>
              <a:t>181</a:t>
            </a:r>
            <a:r>
              <a:rPr lang="en-US" altLang="ko-KR" dirty="0"/>
              <a:t> </a:t>
            </a:r>
            <a:r>
              <a:rPr lang="en-US" altLang="ko-KR" b="1" dirty="0"/>
              <a:t>235</a:t>
            </a:r>
            <a:r>
              <a:rPr lang="en-US" altLang="ko-KR" dirty="0"/>
              <a:t> </a:t>
            </a:r>
            <a:r>
              <a:rPr lang="en-US" altLang="ko-KR" b="1" dirty="0"/>
              <a:t>238</a:t>
            </a:r>
            <a:r>
              <a:rPr lang="en-US" altLang="ko-KR" dirty="0"/>
              <a:t> </a:t>
            </a:r>
            <a:r>
              <a:rPr lang="en-US" altLang="ko-KR" b="1" dirty="0"/>
              <a:t>300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415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+[</a:t>
            </a:r>
            <a:r>
              <a:rPr lang="en-US" altLang="ko-KR" b="1" dirty="0"/>
              <a:t>113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235</a:t>
            </a:r>
            <a:r>
              <a:rPr lang="en-US" altLang="ko-KR" dirty="0"/>
              <a:t>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error removing (&gt;0.15)</a:t>
            </a:r>
          </a:p>
          <a:p>
            <a:pPr lvl="1"/>
            <a:r>
              <a:rPr lang="en-US" altLang="ko-KR" dirty="0">
                <a:solidFill>
                  <a:schemeClr val="accent5"/>
                </a:solidFill>
              </a:rPr>
              <a:t>[  </a:t>
            </a:r>
            <a:r>
              <a:rPr lang="en-US" altLang="ko-KR" b="1" strike="sngStrike" dirty="0">
                <a:solidFill>
                  <a:srgbClr val="0000FF"/>
                </a:solidFill>
              </a:rPr>
              <a:t>1</a:t>
            </a:r>
            <a:r>
              <a:rPr lang="en-US" altLang="ko-KR" b="1" strike="sngStrike" dirty="0">
                <a:solidFill>
                  <a:schemeClr val="accent5"/>
                </a:solidFill>
              </a:rPr>
              <a:t> </a:t>
            </a:r>
            <a:r>
              <a:rPr lang="en-US" altLang="ko-KR" b="1" dirty="0">
                <a:solidFill>
                  <a:schemeClr val="accent5"/>
                </a:solidFill>
              </a:rPr>
              <a:t>  </a:t>
            </a:r>
            <a:r>
              <a:rPr lang="en-US" altLang="ko-KR" b="1" dirty="0"/>
              <a:t>2  </a:t>
            </a:r>
            <a:r>
              <a:rPr lang="en-US" altLang="ko-KR" b="1" dirty="0">
                <a:solidFill>
                  <a:srgbClr val="FF0000"/>
                </a:solidFill>
              </a:rPr>
              <a:t>26</a:t>
            </a:r>
            <a:r>
              <a:rPr lang="en-US" altLang="ko-KR" dirty="0"/>
              <a:t>  </a:t>
            </a:r>
            <a:r>
              <a:rPr lang="en-US" altLang="ko-KR" b="1" dirty="0">
                <a:solidFill>
                  <a:schemeClr val="accent2"/>
                </a:solidFill>
              </a:rPr>
              <a:t>27</a:t>
            </a:r>
            <a:r>
              <a:rPr lang="en-US" altLang="ko-KR" dirty="0"/>
              <a:t>  </a:t>
            </a:r>
            <a:r>
              <a:rPr lang="en-US" altLang="ko-KR" b="1" strike="sngStrike" dirty="0">
                <a:solidFill>
                  <a:srgbClr val="0000FF"/>
                </a:solidFill>
              </a:rPr>
              <a:t>28</a:t>
            </a:r>
            <a:r>
              <a:rPr lang="en-US" altLang="ko-KR" dirty="0"/>
              <a:t>  79 </a:t>
            </a:r>
            <a:r>
              <a:rPr lang="en-US" altLang="ko-KR" b="1" dirty="0">
                <a:solidFill>
                  <a:srgbClr val="FF0000"/>
                </a:solidFill>
              </a:rPr>
              <a:t>81</a:t>
            </a:r>
            <a:r>
              <a:rPr lang="en-US" altLang="ko-KR" dirty="0"/>
              <a:t> 92  </a:t>
            </a:r>
            <a:r>
              <a:rPr lang="en-US" altLang="ko-KR" b="1" dirty="0">
                <a:solidFill>
                  <a:srgbClr val="FF0000"/>
                </a:solidFill>
              </a:rPr>
              <a:t>95</a:t>
            </a:r>
            <a:r>
              <a:rPr lang="en-US" altLang="ko-KR" dirty="0"/>
              <a:t>  98 110 </a:t>
            </a:r>
            <a:r>
              <a:rPr lang="en-US" altLang="ko-KR" b="1" dirty="0">
                <a:solidFill>
                  <a:srgbClr val="C00000"/>
                </a:solidFill>
              </a:rPr>
              <a:t>113</a:t>
            </a:r>
            <a:r>
              <a:rPr lang="en-US" altLang="ko-KR" dirty="0"/>
              <a:t> 124 </a:t>
            </a:r>
            <a:r>
              <a:rPr lang="en-US" altLang="ko-KR" b="1" dirty="0">
                <a:solidFill>
                  <a:srgbClr val="FF0000"/>
                </a:solidFill>
              </a:rPr>
              <a:t>125</a:t>
            </a:r>
            <a:r>
              <a:rPr lang="en-US" altLang="ko-KR" dirty="0"/>
              <a:t> 129 139 140 151 152 165 </a:t>
            </a:r>
            <a:r>
              <a:rPr lang="en-US" altLang="ko-KR" b="1" dirty="0"/>
              <a:t>181</a:t>
            </a:r>
            <a:r>
              <a:rPr lang="en-US" altLang="ko-KR" dirty="0"/>
              <a:t> 193 210 220 </a:t>
            </a:r>
            <a:r>
              <a:rPr lang="en-US" altLang="ko-KR" b="1" dirty="0">
                <a:solidFill>
                  <a:schemeClr val="accent4"/>
                </a:solidFill>
              </a:rPr>
              <a:t>235</a:t>
            </a:r>
            <a:r>
              <a:rPr lang="en-US" altLang="ko-KR" dirty="0"/>
              <a:t> </a:t>
            </a:r>
            <a:r>
              <a:rPr lang="en-US" altLang="ko-KR" b="1" dirty="0"/>
              <a:t>238</a:t>
            </a:r>
            <a:r>
              <a:rPr lang="en-US" altLang="ko-KR" dirty="0"/>
              <a:t> 245 254 285 293 </a:t>
            </a:r>
            <a:r>
              <a:rPr lang="en-US" altLang="ko-KR" b="1" dirty="0">
                <a:solidFill>
                  <a:schemeClr val="accent2"/>
                </a:solidFill>
              </a:rPr>
              <a:t>300</a:t>
            </a:r>
            <a:r>
              <a:rPr lang="en-US" altLang="ko-KR" dirty="0"/>
              <a:t> </a:t>
            </a:r>
            <a:r>
              <a:rPr lang="en-US" altLang="ko-KR" b="1" strike="sngStrike" dirty="0">
                <a:solidFill>
                  <a:srgbClr val="0000FF"/>
                </a:solidFill>
              </a:rPr>
              <a:t>355</a:t>
            </a:r>
            <a:r>
              <a:rPr lang="en-US" altLang="ko-KR" dirty="0"/>
              <a:t> 381 </a:t>
            </a:r>
            <a:r>
              <a:rPr lang="en-US" altLang="ko-KR" b="1" dirty="0">
                <a:solidFill>
                  <a:schemeClr val="accent2"/>
                </a:solidFill>
              </a:rPr>
              <a:t>409</a:t>
            </a:r>
            <a:r>
              <a:rPr lang="en-US" altLang="ko-KR" dirty="0"/>
              <a:t> 415]</a:t>
            </a:r>
          </a:p>
          <a:p>
            <a:pPr lvl="1"/>
            <a:r>
              <a:rPr lang="en-US" altLang="ko-KR" dirty="0"/>
              <a:t>+[  </a:t>
            </a:r>
            <a:r>
              <a:rPr lang="en-US" altLang="ko-KR" b="1" strike="sngStrike" dirty="0"/>
              <a:t>1 </a:t>
            </a:r>
            <a:r>
              <a:rPr lang="en-US" altLang="ko-KR" b="1" dirty="0"/>
              <a:t>  2 </a:t>
            </a:r>
            <a:r>
              <a:rPr lang="en-US" altLang="ko-KR" b="1" dirty="0">
                <a:solidFill>
                  <a:srgbClr val="FF0000"/>
                </a:solidFill>
              </a:rPr>
              <a:t>26</a:t>
            </a:r>
            <a:r>
              <a:rPr lang="en-US" altLang="ko-KR" dirty="0"/>
              <a:t>  79  </a:t>
            </a:r>
            <a:r>
              <a:rPr lang="en-US" altLang="ko-KR" b="1" dirty="0">
                <a:solidFill>
                  <a:srgbClr val="FF0000"/>
                </a:solidFill>
              </a:rPr>
              <a:t>81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84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95</a:t>
            </a:r>
            <a:r>
              <a:rPr lang="en-US" altLang="ko-KR" dirty="0"/>
              <a:t> 107 </a:t>
            </a:r>
            <a:r>
              <a:rPr lang="en-US" altLang="ko-KR" b="1" dirty="0">
                <a:solidFill>
                  <a:srgbClr val="C00000"/>
                </a:solidFill>
              </a:rPr>
              <a:t>113</a:t>
            </a:r>
            <a:r>
              <a:rPr lang="en-US" altLang="ko-KR" dirty="0"/>
              <a:t> 129 181 193 235 </a:t>
            </a:r>
            <a:r>
              <a:rPr lang="en-US" altLang="ko-KR" b="1" dirty="0"/>
              <a:t>238</a:t>
            </a:r>
            <a:r>
              <a:rPr lang="en-US" altLang="ko-KR" dirty="0"/>
              <a:t> 293 </a:t>
            </a:r>
            <a:r>
              <a:rPr lang="en-US" altLang="ko-KR" b="1" dirty="0">
                <a:solidFill>
                  <a:srgbClr val="FF0000"/>
                </a:solidFill>
              </a:rPr>
              <a:t>415</a:t>
            </a:r>
            <a:r>
              <a:rPr lang="en-US" altLang="ko-KR" dirty="0"/>
              <a:t>]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33AE142-7CBF-4D38-7CD3-5437FC94CD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b="1" dirty="0"/>
              <a:t>Digitization error, Cleansed: Axis error</a:t>
            </a:r>
          </a:p>
          <a:p>
            <a:pPr lvl="1"/>
            <a:r>
              <a:rPr lang="en-US" altLang="ko-KR" b="1" dirty="0">
                <a:solidFill>
                  <a:schemeClr val="accent1"/>
                </a:solidFill>
              </a:rPr>
              <a:t>1</a:t>
            </a:r>
            <a:r>
              <a:rPr lang="en-US" altLang="ko-KR" dirty="0"/>
              <a:t> (sigma y axis digitization error corrected),</a:t>
            </a:r>
          </a:p>
          <a:p>
            <a:pPr lvl="1"/>
            <a:r>
              <a:rPr lang="en-US" altLang="ko-KR" b="1" dirty="0">
                <a:solidFill>
                  <a:schemeClr val="accent1"/>
                </a:solidFill>
              </a:rPr>
              <a:t>28, 253, 355</a:t>
            </a:r>
            <a:r>
              <a:rPr lang="en-US" altLang="ko-KR" dirty="0"/>
              <a:t> (</a:t>
            </a:r>
            <a:r>
              <a:rPr lang="pl-PL" altLang="ko-KR" dirty="0"/>
              <a:t>poor</a:t>
            </a:r>
            <a:r>
              <a:rPr lang="ko-KR" altLang="en-US" dirty="0"/>
              <a:t> </a:t>
            </a:r>
            <a:r>
              <a:rPr lang="pl-PL" altLang="ko-KR" dirty="0"/>
              <a:t>resolution</a:t>
            </a:r>
            <a:r>
              <a:rPr lang="ko-KR" altLang="en-US" dirty="0"/>
              <a:t> </a:t>
            </a:r>
            <a:r>
              <a:rPr lang="ko-KR" altLang="en-US" dirty="0" err="1"/>
              <a:t>재추출</a:t>
            </a:r>
            <a:r>
              <a:rPr lang="ko-KR" altLang="en-US" dirty="0"/>
              <a:t> 후</a:t>
            </a:r>
            <a:r>
              <a:rPr lang="en-US" altLang="ko-KR" dirty="0"/>
              <a:t>, error reduced)</a:t>
            </a:r>
          </a:p>
          <a:p>
            <a:r>
              <a:rPr lang="en-US" altLang="ko-KR" b="1" dirty="0" err="1"/>
              <a:t>notError</a:t>
            </a:r>
            <a:endParaRPr lang="en-US" altLang="ko-KR" b="1" dirty="0"/>
          </a:p>
          <a:p>
            <a:pPr lvl="1"/>
            <a:r>
              <a:rPr lang="en-US" altLang="ko-KR" dirty="0"/>
              <a:t>5, 156, 420 (T range mismatch, but data is ok)</a:t>
            </a:r>
          </a:p>
          <a:p>
            <a:endParaRPr lang="en-US" altLang="ko-KR" dirty="0"/>
          </a:p>
          <a:p>
            <a:r>
              <a:rPr lang="en-US" altLang="ko-KR" b="1" dirty="0"/>
              <a:t>Lack of data, cannot reproduce</a:t>
            </a:r>
          </a:p>
          <a:p>
            <a:pPr lvl="1"/>
            <a:r>
              <a:rPr lang="en-US" altLang="ko-KR" b="1" dirty="0">
                <a:solidFill>
                  <a:schemeClr val="accent4"/>
                </a:solidFill>
              </a:rPr>
              <a:t>235</a:t>
            </a:r>
            <a:r>
              <a:rPr lang="en-US" altLang="ko-KR" dirty="0"/>
              <a:t> (</a:t>
            </a:r>
            <a:r>
              <a:rPr lang="en-US" altLang="ko-KR" dirty="0" err="1"/>
              <a:t>k_el</a:t>
            </a:r>
            <a:r>
              <a:rPr lang="en-US" altLang="ko-KR" dirty="0"/>
              <a:t> in </a:t>
            </a:r>
            <a:r>
              <a:rPr lang="en-US" altLang="ko-KR" dirty="0" err="1"/>
              <a:t>k_tot</a:t>
            </a:r>
            <a:r>
              <a:rPr lang="en-US" altLang="ko-KR" dirty="0"/>
              <a:t>, deleted)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ZT error (biased, publication error)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26, 95, 125, 415 </a:t>
            </a:r>
            <a:r>
              <a:rPr lang="en-US" altLang="ko-KR" dirty="0"/>
              <a:t>(checked, over ZT)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81</a:t>
            </a:r>
            <a:r>
              <a:rPr lang="en-US" altLang="ko-KR" dirty="0"/>
              <a:t> (checked, under ZT)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Extrapolation</a:t>
            </a:r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84, 107, 113</a:t>
            </a:r>
            <a:r>
              <a:rPr lang="en-US" altLang="ko-KR" dirty="0"/>
              <a:t> (TEP fitted and ZT made?)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Interpolation cannot</a:t>
            </a:r>
            <a:r>
              <a:rPr lang="ko-KR" altLang="en-US" dirty="0"/>
              <a:t> </a:t>
            </a:r>
            <a:r>
              <a:rPr lang="en-US" altLang="ko-KR" dirty="0"/>
              <a:t>reproduce</a:t>
            </a:r>
          </a:p>
          <a:p>
            <a:pPr lvl="1"/>
            <a:r>
              <a:rPr lang="en-US" altLang="ko-KR" b="1" dirty="0">
                <a:solidFill>
                  <a:schemeClr val="accent2"/>
                </a:solidFill>
              </a:rPr>
              <a:t>27, 300, 409 </a:t>
            </a:r>
            <a:r>
              <a:rPr lang="en-US" altLang="ko-KR" dirty="0"/>
              <a:t>(sigma phase transition, resolution, cannot interpolate)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D1A98E-019F-C69F-1A02-5A78DF37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2543" y="5613991"/>
            <a:ext cx="5358810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teMatDb excel file </a:t>
            </a:r>
            <a:r>
              <a:rPr lang="ko-KR" altLang="en-US" dirty="0"/>
              <a:t>과 </a:t>
            </a:r>
            <a:r>
              <a:rPr lang="en-US" altLang="ko-KR" dirty="0" err="1"/>
              <a:t>redigitizing</a:t>
            </a:r>
            <a:r>
              <a:rPr lang="en-US" altLang="ko-KR" dirty="0"/>
              <a:t> (</a:t>
            </a:r>
            <a:r>
              <a:rPr lang="ko-KR" altLang="en-US" dirty="0"/>
              <a:t>문헌다시비교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에러로그</a:t>
            </a:r>
            <a:r>
              <a:rPr lang="ko-KR" altLang="en-US" dirty="0"/>
              <a:t> 기록</a:t>
            </a:r>
            <a:r>
              <a:rPr lang="en-US" altLang="ko-KR" dirty="0"/>
              <a:t>(</a:t>
            </a:r>
            <a:r>
              <a:rPr lang="ko-KR" altLang="en-US" dirty="0" err="1"/>
              <a:t>작성중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e</a:t>
            </a:r>
            <a:r>
              <a:rPr lang="en-US" altLang="ko-KR" dirty="0"/>
              <a:t>rror_cleansing_log.xlsx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70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Cleansed, corrected, </a:t>
            </a:r>
            <a:r>
              <a:rPr lang="en-US" altLang="ko-KR" dirty="0" err="1"/>
              <a:t>notError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8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4AC4A2-7E93-5061-7F57-08775617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1</a:t>
            </a:r>
            <a:endParaRPr lang="ko-KR" altLang="en-US" dirty="0"/>
          </a:p>
        </p:txBody>
      </p:sp>
      <p:pic>
        <p:nvPicPr>
          <p:cNvPr id="18" name="내용 개체 틀 17" descr="차트이(가) 표시된 사진&#10;&#10;자동 생성된 설명">
            <a:extLst>
              <a:ext uri="{FF2B5EF4-FFF2-40B4-BE49-F238E27FC236}">
                <a16:creationId xmlns:a16="http://schemas.microsoft.com/office/drawing/2014/main" id="{AF2B6B0F-0754-A451-976C-26DE17047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C36D1C87-78CD-A29A-AF9E-5EC193C013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Literature</a:t>
            </a:r>
          </a:p>
          <a:p>
            <a:pPr lvl="1"/>
            <a:r>
              <a:rPr lang="pl-PL" altLang="ko-KR" dirty="0"/>
              <a:t>10.1038/NCHEM.955</a:t>
            </a:r>
            <a:endParaRPr lang="en-US" altLang="ko-KR" dirty="0"/>
          </a:p>
          <a:p>
            <a:pPr lvl="1"/>
            <a:r>
              <a:rPr lang="en-US" altLang="ko-KR" dirty="0"/>
              <a:t>Biswas, </a:t>
            </a:r>
            <a:r>
              <a:rPr lang="en-US" altLang="ko-KR" dirty="0" err="1"/>
              <a:t>Kanatzidis</a:t>
            </a:r>
            <a:r>
              <a:rPr lang="en-US" altLang="ko-KR" dirty="0"/>
              <a:t>, Nature Chem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over reported</a:t>
            </a:r>
          </a:p>
          <a:p>
            <a:pPr lvl="1"/>
            <a:r>
              <a:rPr lang="en-US" altLang="ko-KR" dirty="0"/>
              <a:t>ZT author declared: 1.7</a:t>
            </a:r>
          </a:p>
          <a:p>
            <a:pPr lvl="1"/>
            <a:r>
              <a:rPr lang="en-US" altLang="ko-KR" dirty="0"/>
              <a:t>ZT </a:t>
            </a:r>
            <a:r>
              <a:rPr lang="en-US" altLang="ko-KR" dirty="0" err="1"/>
              <a:t>reevalulated</a:t>
            </a:r>
            <a:r>
              <a:rPr lang="en-US" altLang="ko-KR" dirty="0"/>
              <a:t> from TEP: 1.5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Possible error origin</a:t>
            </a:r>
          </a:p>
          <a:p>
            <a:pPr lvl="1"/>
            <a:r>
              <a:rPr lang="en-US" altLang="ko-KR" dirty="0"/>
              <a:t>Poor resolution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CD66D9-48EF-7143-B85E-42EBD7EF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455" y="70338"/>
            <a:ext cx="3128448" cy="2322989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DD0458E-6650-FC3E-647A-29FD0C93ED60}"/>
              </a:ext>
            </a:extLst>
          </p:cNvPr>
          <p:cNvSpPr/>
          <p:nvPr/>
        </p:nvSpPr>
        <p:spPr>
          <a:xfrm>
            <a:off x="11226701" y="1370436"/>
            <a:ext cx="432000" cy="432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B4BB9CA-8311-B0F8-4F2C-B2D75FF896DF}"/>
              </a:ext>
            </a:extLst>
          </p:cNvPr>
          <p:cNvSpPr/>
          <p:nvPr/>
        </p:nvSpPr>
        <p:spPr>
          <a:xfrm>
            <a:off x="2136627" y="4477051"/>
            <a:ext cx="432000" cy="432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0CDB5B-A511-7718-FCAD-1DDD1BD68D35}"/>
              </a:ext>
            </a:extLst>
          </p:cNvPr>
          <p:cNvSpPr txBox="1"/>
          <p:nvPr/>
        </p:nvSpPr>
        <p:spPr>
          <a:xfrm>
            <a:off x="2082018" y="6035040"/>
            <a:ext cx="215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ZT over declared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1" name="곱셈 기호 10"/>
          <p:cNvSpPr/>
          <p:nvPr/>
        </p:nvSpPr>
        <p:spPr>
          <a:xfrm>
            <a:off x="1063256" y="1246136"/>
            <a:ext cx="8880312" cy="51102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Corrected, now no error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27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5676AB0-6995-2F65-770D-C1562F41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Sampleid=1 (</a:t>
            </a:r>
            <a:r>
              <a:rPr lang="ko-KR" altLang="en-US" dirty="0" err="1"/>
              <a:t>재추출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digitization error: sigma y2 axis corrected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B831B8-9E6E-D7FC-6B52-80BC4AFCA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9359DBE-4596-ED99-D808-066386782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3BC2F-C5A0-2E78-B5C4-8B656CCE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2E8967F4-2EE2-41EB-CAD1-8BDE67DB339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3AE92A43-9A3D-5AD9-E9AA-A057E1093D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91CC27-F3E6-A054-5CA0-B8837E81F4C4}"/>
              </a:ext>
            </a:extLst>
          </p:cNvPr>
          <p:cNvSpPr txBox="1"/>
          <p:nvPr/>
        </p:nvSpPr>
        <p:spPr>
          <a:xfrm>
            <a:off x="76200" y="64548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https://tematdb-v1-0-0-main-v1-0-2-abc.streamlit.app/</a:t>
            </a:r>
            <a:r>
              <a:rPr lang="ko-KR" alt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EB444-185F-BC23-6B8C-9783A6F4C1A9}"/>
              </a:ext>
            </a:extLst>
          </p:cNvPr>
          <p:cNvSpPr txBox="1"/>
          <p:nvPr/>
        </p:nvSpPr>
        <p:spPr>
          <a:xfrm>
            <a:off x="6418385" y="6454823"/>
            <a:ext cx="4230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v1.1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7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950B8-055C-1482-F136-384A3911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2</a:t>
            </a:r>
            <a:endParaRPr lang="ko-KR" altLang="en-US" dirty="0"/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AA34A158-A5F5-C455-1755-7C0D2F82AC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2849B-8A68-F45F-2F0E-CC5B5463DD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Literature</a:t>
            </a:r>
          </a:p>
          <a:p>
            <a:pPr lvl="1"/>
            <a:r>
              <a:rPr lang="pl-PL" altLang="ko-KR" dirty="0"/>
              <a:t>10.1038/nature11439</a:t>
            </a:r>
            <a:endParaRPr lang="en-US" altLang="ko-KR" dirty="0"/>
          </a:p>
          <a:p>
            <a:pPr lvl="1"/>
            <a:r>
              <a:rPr lang="en-US" altLang="ko-KR" dirty="0"/>
              <a:t>Biswas, </a:t>
            </a:r>
            <a:r>
              <a:rPr lang="en-US" altLang="ko-KR" dirty="0" err="1"/>
              <a:t>Kanatzidis</a:t>
            </a:r>
            <a:r>
              <a:rPr lang="en-US" altLang="ko-KR" dirty="0"/>
              <a:t>, Nature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over reported</a:t>
            </a:r>
          </a:p>
          <a:p>
            <a:pPr lvl="1"/>
            <a:r>
              <a:rPr lang="en-US" altLang="ko-KR" dirty="0"/>
              <a:t>ZT author declared: 2.2</a:t>
            </a:r>
          </a:p>
          <a:p>
            <a:pPr lvl="1"/>
            <a:r>
              <a:rPr lang="en-US" altLang="ko-KR" dirty="0"/>
              <a:t>ZT </a:t>
            </a:r>
            <a:r>
              <a:rPr lang="en-US" altLang="ko-KR" dirty="0" err="1"/>
              <a:t>reevalulated</a:t>
            </a:r>
            <a:r>
              <a:rPr lang="en-US" altLang="ko-KR" dirty="0"/>
              <a:t> from TEP: 1.5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Possible error origin</a:t>
            </a:r>
          </a:p>
          <a:p>
            <a:pPr lvl="1"/>
            <a:r>
              <a:rPr lang="en-US" altLang="ko-KR" dirty="0"/>
              <a:t>Extrapolation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3912D-DF38-AA7A-81D8-22FDF2F79E01}"/>
              </a:ext>
            </a:extLst>
          </p:cNvPr>
          <p:cNvSpPr txBox="1"/>
          <p:nvPr/>
        </p:nvSpPr>
        <p:spPr>
          <a:xfrm>
            <a:off x="2082018" y="6035040"/>
            <a:ext cx="2152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ZT under declared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곱셈 기호 4"/>
          <p:cNvSpPr/>
          <p:nvPr/>
        </p:nvSpPr>
        <p:spPr>
          <a:xfrm>
            <a:off x="1063256" y="1246136"/>
            <a:ext cx="8880312" cy="51102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Corrected, now no error</a:t>
            </a:r>
            <a:endParaRPr lang="ko-KR" altLang="en-US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96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5676AB0-6995-2F65-770D-C1562F41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Sampleid=28 (</a:t>
            </a:r>
            <a:r>
              <a:rPr lang="ko-KR" altLang="en-US" dirty="0" err="1"/>
              <a:t>재추출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poor resolution, but overcome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B831B8-9E6E-D7FC-6B52-80BC4AFCA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9359DBE-4596-ED99-D808-066386782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3BC2F-C5A0-2E78-B5C4-8B656CCE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074" name="Picture 2" descr="0">
            <a:extLst>
              <a:ext uri="{FF2B5EF4-FFF2-40B4-BE49-F238E27FC236}">
                <a16:creationId xmlns:a16="http://schemas.microsoft.com/office/drawing/2014/main" id="{C728D200-20D2-139B-FCE1-3578CA25E30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0">
            <a:extLst>
              <a:ext uri="{FF2B5EF4-FFF2-40B4-BE49-F238E27FC236}">
                <a16:creationId xmlns:a16="http://schemas.microsoft.com/office/drawing/2014/main" id="{6A4723C4-C600-9243-35A5-84B326ACBC5B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121C3A-6BF9-B36A-B563-CD0A65F4021D}"/>
              </a:ext>
            </a:extLst>
          </p:cNvPr>
          <p:cNvSpPr txBox="1"/>
          <p:nvPr/>
        </p:nvSpPr>
        <p:spPr>
          <a:xfrm>
            <a:off x="76200" y="64548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https://tematdb-v1-0-0-main-v1-0-2-abc.streamlit.app/</a:t>
            </a:r>
            <a:r>
              <a:rPr lang="ko-KR" alt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06B20-9F8A-F2FF-848F-ED2117ED7DBE}"/>
              </a:ext>
            </a:extLst>
          </p:cNvPr>
          <p:cNvSpPr txBox="1"/>
          <p:nvPr/>
        </p:nvSpPr>
        <p:spPr>
          <a:xfrm>
            <a:off x="6418385" y="6454823"/>
            <a:ext cx="4230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v1.1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38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5776A-2000-DCF6-940A-1A1106D3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253 // </a:t>
            </a:r>
            <a:r>
              <a:rPr lang="en-US" altLang="ko-KR" dirty="0" err="1">
                <a:solidFill>
                  <a:srgbClr val="FF0000"/>
                </a:solidFill>
              </a:rPr>
              <a:t>teMatDb</a:t>
            </a:r>
            <a:r>
              <a:rPr lang="en-US" altLang="ko-KR" dirty="0">
                <a:solidFill>
                  <a:srgbClr val="FF0000"/>
                </a:solidFill>
              </a:rPr>
              <a:t> error, </a:t>
            </a:r>
            <a:r>
              <a:rPr lang="en-US" altLang="ko-KR" dirty="0"/>
              <a:t>updated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1E627DA-31A1-92E0-F2E7-E853A4364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Keri error, </a:t>
            </a:r>
            <a:r>
              <a:rPr lang="en-US" altLang="ko-KR" dirty="0">
                <a:solidFill>
                  <a:srgbClr val="FF0000"/>
                </a:solidFill>
              </a:rPr>
              <a:t>wrong sample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6521C71E-87D8-1379-9FE9-6FF13775DF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0" y="2505075"/>
            <a:ext cx="4912783" cy="3684588"/>
          </a:xfr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353AF68-C58C-77D7-94D1-CC8D7FB28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updated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148" name="Picture 4" descr="0">
            <a:extLst>
              <a:ext uri="{FF2B5EF4-FFF2-40B4-BE49-F238E27FC236}">
                <a16:creationId xmlns:a16="http://schemas.microsoft.com/office/drawing/2014/main" id="{8F41FBF6-3FFA-6007-67FD-CE25E9A5FE9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53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5676AB0-6995-2F65-770D-C1562F41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Sampleid=355 (</a:t>
            </a:r>
            <a:r>
              <a:rPr lang="ko-KR" altLang="en-US" dirty="0" err="1"/>
              <a:t>재추출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poor resolution, but overcome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CB831B8-9E6E-D7FC-6B52-80BC4AFCA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9359DBE-4596-ED99-D808-066386782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3BC2F-C5A0-2E78-B5C4-8B656CCE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2050" name="Picture 2" descr="0">
            <a:extLst>
              <a:ext uri="{FF2B5EF4-FFF2-40B4-BE49-F238E27FC236}">
                <a16:creationId xmlns:a16="http://schemas.microsoft.com/office/drawing/2014/main" id="{7D0E9F12-7B86-4D5A-86A5-5D5C0A9427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">
            <a:extLst>
              <a:ext uri="{FF2B5EF4-FFF2-40B4-BE49-F238E27FC236}">
                <a16:creationId xmlns:a16="http://schemas.microsoft.com/office/drawing/2014/main" id="{1BA63371-71EA-E867-C6E8-5CBF01536B0E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BC7CD-5B5F-7DBC-319A-493C35C25FB5}"/>
              </a:ext>
            </a:extLst>
          </p:cNvPr>
          <p:cNvSpPr txBox="1"/>
          <p:nvPr/>
        </p:nvSpPr>
        <p:spPr>
          <a:xfrm>
            <a:off x="76200" y="64548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4"/>
              </a:rPr>
              <a:t>https://tematdb-v1-0-0-main-v1-0-2-abc.streamlit.app/</a:t>
            </a:r>
            <a:r>
              <a:rPr lang="ko-KR" altLang="en-US" sz="14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95573-0866-1269-DC5A-1136065146D9}"/>
              </a:ext>
            </a:extLst>
          </p:cNvPr>
          <p:cNvSpPr txBox="1"/>
          <p:nvPr/>
        </p:nvSpPr>
        <p:spPr>
          <a:xfrm>
            <a:off x="6418385" y="6454823"/>
            <a:ext cx="4230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v1.1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9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 range mismatch, not error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3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Sampleid</a:t>
            </a:r>
            <a:r>
              <a:rPr lang="en-US" altLang="ko-KR" dirty="0"/>
              <a:t>=5, 156, ZT range small, </a:t>
            </a:r>
            <a:r>
              <a:rPr lang="en-US" altLang="ko-KR" dirty="0" err="1"/>
              <a:t>avg</a:t>
            </a:r>
            <a:r>
              <a:rPr lang="en-US" altLang="ko-KR" dirty="0"/>
              <a:t> ZT mismatch, </a:t>
            </a:r>
            <a:r>
              <a:rPr lang="en-US" altLang="ko-KR" b="1" dirty="0">
                <a:solidFill>
                  <a:srgbClr val="0000FF"/>
                </a:solidFill>
              </a:rPr>
              <a:t>but not error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Avg</a:t>
            </a:r>
            <a:r>
              <a:rPr lang="en-US" altLang="ko-KR" dirty="0"/>
              <a:t> ZT on T of TEP != </a:t>
            </a:r>
            <a:r>
              <a:rPr lang="en-US" altLang="ko-KR" dirty="0" err="1"/>
              <a:t>avg</a:t>
            </a:r>
            <a:r>
              <a:rPr lang="en-US" altLang="ko-KR" dirty="0"/>
              <a:t> ZT on T of ZT.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T of TEP != T of ZT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5" name="Picture 4" descr="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03" y="2505075"/>
            <a:ext cx="383975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0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00" y="2505075"/>
            <a:ext cx="3898187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9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Thermoelectric material data digitization</a:t>
            </a:r>
            <a:endParaRPr lang="ko-KR" altLang="en-US" dirty="0"/>
          </a:p>
        </p:txBody>
      </p:sp>
      <p:pic>
        <p:nvPicPr>
          <p:cNvPr id="1026" name="Picture 2" descr="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6915" y="1825625"/>
            <a:ext cx="430416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Thermoelectric property</a:t>
                </a:r>
              </a:p>
              <a:p>
                <a:pPr lvl="1"/>
                <a:r>
                  <a:rPr lang="en-US" altLang="ko-KR" dirty="0"/>
                  <a:t>Property curves on temperature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Sampled, digitized data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𝑍𝑇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May contain error</a:t>
                </a:r>
              </a:p>
              <a:p>
                <a:pPr lvl="1"/>
                <a:r>
                  <a:rPr lang="en-US" altLang="ko-KR" dirty="0"/>
                  <a:t>Digitization error</a:t>
                </a:r>
              </a:p>
              <a:p>
                <a:pPr lvl="1"/>
                <a:r>
                  <a:rPr lang="en-US" altLang="ko-KR" dirty="0"/>
                  <a:t>Publication error </a:t>
                </a:r>
                <a:endParaRPr lang="ko-KR" altLang="en-US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6" name="텍스트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3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458E-EB72-49E9-A1D3-1558CF770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19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97FEA-D775-2B7B-1599-837527AC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420 (not error)</a:t>
            </a:r>
            <a:endParaRPr lang="ko-KR" altLang="en-US" dirty="0"/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8BA82DE3-67BE-0BE8-63ED-0FB9DD45F0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ABDA2B-84E1-5834-B249-E9639F9467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T range difference</a:t>
            </a:r>
          </a:p>
          <a:p>
            <a:pPr lvl="1"/>
            <a:r>
              <a:rPr lang="en-US" altLang="ko-KR" dirty="0"/>
              <a:t>ZT T range smaller than TEP T range</a:t>
            </a:r>
          </a:p>
          <a:p>
            <a:pPr lvl="1"/>
            <a:r>
              <a:rPr lang="en-US" altLang="ko-KR" dirty="0"/>
              <a:t>As ZT is extrapolated to TEP T range, it is inconsistent to TEP ZT.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7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Extrapolation, high ZT error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9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C9DA9-710C-524D-0C7E-2A7E73C8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Sampleid=84 (extrapolation)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FDCCC-A24E-7334-F576-65BFB61FD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E84C82-DA1B-CAA8-C5AB-69AE30A0C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14E489-12BA-3580-CB4D-F988941651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No high-T </a:t>
            </a:r>
            <a:r>
              <a:rPr lang="en-US" altLang="ko-KR" dirty="0" err="1"/>
              <a:t>seebeck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59389-894C-C6A7-DC60-79AA3EB5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098" name="Picture 2" descr="0">
            <a:extLst>
              <a:ext uri="{FF2B5EF4-FFF2-40B4-BE49-F238E27FC236}">
                <a16:creationId xmlns:a16="http://schemas.microsoft.com/office/drawing/2014/main" id="{B5A7C935-1B7A-F236-2F48-23DFA65D6C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88" y="2505075"/>
            <a:ext cx="3898187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4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Sampleid</a:t>
            </a:r>
            <a:r>
              <a:rPr lang="en-US" altLang="ko-KR" dirty="0"/>
              <a:t> = 113, TEPs are extrapolated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ZT can not be reproduced from measured TEPs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026" name="Picture 2" descr="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588" y="2505075"/>
            <a:ext cx="3898187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92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93EA69B-363F-43D4-2FC2-7661DFF0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Sampleid = 113, TEPs are extrapolated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6784DF-F967-2603-143B-84123B43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4" y="2440354"/>
            <a:ext cx="4320000" cy="29736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9CC04C-2965-ED21-F79A-A870CC3E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0" y="2282824"/>
            <a:ext cx="4320000" cy="31985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D8E5C9-47F9-CD60-C151-E5D4D16DD823}"/>
              </a:ext>
            </a:extLst>
          </p:cNvPr>
          <p:cNvSpPr/>
          <p:nvPr/>
        </p:nvSpPr>
        <p:spPr>
          <a:xfrm>
            <a:off x="4164037" y="2489982"/>
            <a:ext cx="336197" cy="5480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3BFF651-ABE7-C9A6-C8A5-DA314385D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83" y="2223932"/>
            <a:ext cx="1353798" cy="19005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3A4162A-FD44-C9FB-C220-523509B0A3F5}"/>
              </a:ext>
            </a:extLst>
          </p:cNvPr>
          <p:cNvSpPr/>
          <p:nvPr/>
        </p:nvSpPr>
        <p:spPr>
          <a:xfrm>
            <a:off x="4740812" y="2282824"/>
            <a:ext cx="1353798" cy="18416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9FE80-B492-47EB-F7CE-57F8788C1F57}"/>
              </a:ext>
            </a:extLst>
          </p:cNvPr>
          <p:cNvSpPr txBox="1"/>
          <p:nvPr/>
        </p:nvSpPr>
        <p:spPr>
          <a:xfrm>
            <a:off x="4642338" y="4254926"/>
            <a:ext cx="165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Largely extrapolated value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9EFBEE-155F-5C4E-C4C3-1396D08F7FFE}"/>
              </a:ext>
            </a:extLst>
          </p:cNvPr>
          <p:cNvSpPr txBox="1"/>
          <p:nvPr/>
        </p:nvSpPr>
        <p:spPr>
          <a:xfrm>
            <a:off x="7130822" y="559894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ZT author declared: 	1.47</a:t>
            </a:r>
          </a:p>
          <a:p>
            <a:r>
              <a:rPr lang="en-US" altLang="ko-KR" dirty="0"/>
              <a:t>ZT reevaluated from </a:t>
            </a:r>
            <a:r>
              <a:rPr lang="en-US" altLang="ko-KR" dirty="0" err="1"/>
              <a:t>tep</a:t>
            </a:r>
            <a:r>
              <a:rPr lang="en-US" altLang="ko-KR" dirty="0"/>
              <a:t>: 	1.15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498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Biased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(can not reproduce, even after </a:t>
            </a:r>
            <a:r>
              <a:rPr lang="en-US" altLang="ko-KR" dirty="0" err="1">
                <a:solidFill>
                  <a:srgbClr val="FF0000"/>
                </a:solidFill>
              </a:rPr>
              <a:t>redigitizing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169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BFA0E-9B75-D0FB-C4D9-4A6D47B4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ko-KR" dirty="0"/>
              <a:t>Sampleid</a:t>
            </a:r>
            <a:r>
              <a:rPr lang="en-US" altLang="ko-KR" dirty="0"/>
              <a:t>=95 (</a:t>
            </a:r>
            <a:r>
              <a:rPr lang="pl-PL" altLang="ko-KR" dirty="0"/>
              <a:t>publica</a:t>
            </a:r>
            <a:r>
              <a:rPr lang="en-US" altLang="ko-KR" dirty="0" err="1"/>
              <a:t>tion</a:t>
            </a:r>
            <a:r>
              <a:rPr lang="en-US" altLang="ko-KR" dirty="0"/>
              <a:t> error)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C24461-E126-5578-FAC6-0B7D3708D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5383A3-A7BF-DB34-3C2F-8DB0F4CAA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21C066-FA5C-8D47-35BB-2A311FB2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122" name="Picture 2" descr="0">
            <a:extLst>
              <a:ext uri="{FF2B5EF4-FFF2-40B4-BE49-F238E27FC236}">
                <a16:creationId xmlns:a16="http://schemas.microsoft.com/office/drawing/2014/main" id="{7E951463-9BAC-80FF-DF34-4630FF241A2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74" y="2505075"/>
            <a:ext cx="390101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0">
            <a:extLst>
              <a:ext uri="{FF2B5EF4-FFF2-40B4-BE49-F238E27FC236}">
                <a16:creationId xmlns:a16="http://schemas.microsoft.com/office/drawing/2014/main" id="{41C33B96-15C2-FA6D-CD09-6470DA955CF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505075"/>
            <a:ext cx="3684588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07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2D84F-EB7B-18A3-289C-8E607376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415</a:t>
            </a:r>
            <a:endParaRPr lang="ko-KR" altLang="en-US" dirty="0"/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FB584F99-5711-7CD8-9BA4-30839A10BA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0E015C-3FE6-1B37-00DB-DF9DFC1210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en-US" altLang="ko-KR" dirty="0"/>
              <a:t>Literature</a:t>
            </a:r>
          </a:p>
          <a:p>
            <a:pPr lvl="1"/>
            <a:r>
              <a:rPr lang="pl-PL" altLang="ko-KR" dirty="0"/>
              <a:t>10.1002/aenm.201601450</a:t>
            </a:r>
            <a:endParaRPr lang="en-US" altLang="ko-KR" dirty="0"/>
          </a:p>
          <a:p>
            <a:pPr lvl="1"/>
            <a:r>
              <a:rPr lang="en-US" altLang="ko-KR" dirty="0"/>
              <a:t>LD </a:t>
            </a:r>
            <a:r>
              <a:rPr lang="en-US" altLang="ko-KR" dirty="0" err="1"/>
              <a:t>Zhoa</a:t>
            </a:r>
            <a:r>
              <a:rPr lang="en-US" altLang="ko-KR" dirty="0"/>
              <a:t>, Adv E Mater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ZT over reported</a:t>
            </a:r>
          </a:p>
          <a:p>
            <a:pPr lvl="1"/>
            <a:r>
              <a:rPr lang="en-US" altLang="ko-KR" dirty="0"/>
              <a:t>ZT author declared: 2.3</a:t>
            </a:r>
          </a:p>
          <a:p>
            <a:pPr lvl="1"/>
            <a:r>
              <a:rPr lang="en-US" altLang="ko-KR" dirty="0"/>
              <a:t>ZT </a:t>
            </a:r>
            <a:r>
              <a:rPr lang="en-US" altLang="ko-KR" dirty="0" err="1"/>
              <a:t>reevalulated</a:t>
            </a:r>
            <a:r>
              <a:rPr lang="en-US" altLang="ko-KR" dirty="0"/>
              <a:t> from TEP: &lt;2.0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Possible error origin</a:t>
            </a:r>
          </a:p>
          <a:p>
            <a:pPr lvl="1"/>
            <a:r>
              <a:rPr lang="en-US" altLang="ko-KR" dirty="0"/>
              <a:t>Error from mismatch between PF and conduction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77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Lack of data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000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93EA69B-363F-43D4-2FC2-7661DFF0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Sampleid</a:t>
            </a:r>
            <a:r>
              <a:rPr lang="ko-KR" altLang="en-US" dirty="0"/>
              <a:t> </a:t>
            </a:r>
            <a:r>
              <a:rPr lang="en-US" altLang="ko-KR" dirty="0"/>
              <a:t>= 235, </a:t>
            </a:r>
            <a:r>
              <a:rPr lang="en-US" altLang="ko-KR" dirty="0" err="1"/>
              <a:t>K_elec</a:t>
            </a:r>
            <a:r>
              <a:rPr lang="en-US" altLang="ko-KR" dirty="0"/>
              <a:t> is missing</a:t>
            </a:r>
            <a:r>
              <a:rPr lang="ko-KR" altLang="en-US" dirty="0"/>
              <a:t> 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4E99B6D-1F0C-8693-71EA-7786D3F8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2" y="2071414"/>
            <a:ext cx="3883498" cy="160194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AFA009-A7B5-AECD-C4AC-E8470934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52" y="1690688"/>
            <a:ext cx="2880000" cy="276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E15894A-9CA6-BFB8-7CCE-EBA0DAE4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651" y="1838179"/>
            <a:ext cx="2880000" cy="2509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A92D8C-4587-282D-7E28-5C3EF46ECDFD}"/>
              </a:ext>
            </a:extLst>
          </p:cNvPr>
          <p:cNvSpPr txBox="1"/>
          <p:nvPr/>
        </p:nvSpPr>
        <p:spPr>
          <a:xfrm>
            <a:off x="1829818" y="4727996"/>
            <a:ext cx="8088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Difficult to get 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No </a:t>
            </a:r>
            <a:r>
              <a:rPr lang="en-US" altLang="ko-KR" b="1" dirty="0" err="1"/>
              <a:t>k_tot</a:t>
            </a:r>
            <a:r>
              <a:rPr lang="en-US" altLang="ko-KR" b="1" dirty="0"/>
              <a:t> figure, </a:t>
            </a:r>
            <a:r>
              <a:rPr lang="en-US" altLang="ko-KR" dirty="0"/>
              <a:t>though </a:t>
            </a:r>
            <a:r>
              <a:rPr lang="en-US" altLang="ko-KR" dirty="0" err="1"/>
              <a:t>k_elec</a:t>
            </a:r>
            <a:r>
              <a:rPr lang="en-US" altLang="ko-KR" dirty="0"/>
              <a:t> equation is given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k_elec</a:t>
            </a:r>
            <a:r>
              <a:rPr lang="en-US" altLang="ko-KR" dirty="0"/>
              <a:t> = L sigma T (Lorenz-</a:t>
            </a:r>
            <a:r>
              <a:rPr lang="en-US" altLang="ko-KR" dirty="0" err="1"/>
              <a:t>Wiederman</a:t>
            </a:r>
            <a:r>
              <a:rPr lang="en-US" altLang="ko-KR" dirty="0"/>
              <a:t> Law, L = 2x10^-8)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k_latt</a:t>
            </a:r>
            <a:r>
              <a:rPr lang="en-US" altLang="ko-KR" dirty="0"/>
              <a:t> = </a:t>
            </a:r>
            <a:r>
              <a:rPr lang="en-US" altLang="ko-KR" dirty="0" err="1"/>
              <a:t>k_tot</a:t>
            </a:r>
            <a:r>
              <a:rPr lang="en-US" altLang="ko-KR" dirty="0"/>
              <a:t> – </a:t>
            </a:r>
            <a:r>
              <a:rPr lang="en-US" altLang="ko-KR" dirty="0" err="1"/>
              <a:t>k_ele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Inconsistent notation for compositions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87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908E1-E758-20EC-D66A-1A70D509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Human-labor digitization uncertainty</a:t>
            </a:r>
            <a:endParaRPr lang="ko-KR" altLang="en-US" dirty="0"/>
          </a:p>
        </p:txBody>
      </p:sp>
      <p:pic>
        <p:nvPicPr>
          <p:cNvPr id="9" name="내용 개체 틀 8" descr="차트이(가) 표시된 사진&#10;&#10;자동 생성된 설명">
            <a:extLst>
              <a:ext uri="{FF2B5EF4-FFF2-40B4-BE49-F238E27FC236}">
                <a16:creationId xmlns:a16="http://schemas.microsoft.com/office/drawing/2014/main" id="{DA603703-6831-CB78-3592-985CBA413E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6" y="2629691"/>
            <a:ext cx="3200407" cy="2743206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92DBF1-57E7-7FE5-697F-85C474F617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Data generation, digitization</a:t>
            </a:r>
          </a:p>
          <a:p>
            <a:pPr lvl="1"/>
            <a:r>
              <a:rPr lang="en-US" altLang="ko-KR" dirty="0"/>
              <a:t>(x, y)</a:t>
            </a:r>
          </a:p>
          <a:p>
            <a:pPr lvl="1"/>
            <a:r>
              <a:rPr lang="en-US" altLang="ko-KR" dirty="0"/>
              <a:t>(x’, y’)</a:t>
            </a:r>
          </a:p>
          <a:p>
            <a:endParaRPr lang="en-US" altLang="ko-KR" dirty="0"/>
          </a:p>
          <a:p>
            <a:r>
              <a:rPr lang="en-US" altLang="ko-KR" dirty="0"/>
              <a:t>Calculate deviation </a:t>
            </a:r>
          </a:p>
          <a:p>
            <a:pPr lvl="1"/>
            <a:r>
              <a:rPr lang="en-US" altLang="ko-KR" dirty="0"/>
              <a:t>(dx=x’-x, </a:t>
            </a:r>
            <a:r>
              <a:rPr lang="en-US" altLang="ko-KR" dirty="0" err="1"/>
              <a:t>dy</a:t>
            </a:r>
            <a:r>
              <a:rPr lang="en-US" altLang="ko-KR" dirty="0"/>
              <a:t>=y’-y)</a:t>
            </a:r>
          </a:p>
          <a:p>
            <a:endParaRPr lang="en-US" altLang="ko-KR" dirty="0"/>
          </a:p>
          <a:p>
            <a:r>
              <a:rPr lang="en-US" altLang="ko-KR" dirty="0"/>
              <a:t>Std error is small enough: </a:t>
            </a:r>
          </a:p>
          <a:p>
            <a:pPr lvl="1"/>
            <a:r>
              <a:rPr lang="en-US" altLang="ko-KR" dirty="0"/>
              <a:t>For 3.5 inch wide, Lx=Ly=100</a:t>
            </a:r>
          </a:p>
          <a:p>
            <a:pPr lvl="1"/>
            <a:r>
              <a:rPr lang="en-US" altLang="ko-KR" dirty="0"/>
              <a:t>72-300 dpi figures: less important</a:t>
            </a:r>
          </a:p>
          <a:p>
            <a:pPr lvl="2"/>
            <a:r>
              <a:rPr lang="en-US" altLang="ko-KR" dirty="0"/>
              <a:t>Dpi &gt; 72 would be necessary</a:t>
            </a:r>
          </a:p>
          <a:p>
            <a:pPr lvl="2"/>
            <a:r>
              <a:rPr lang="en-US" altLang="ko-KR" dirty="0"/>
              <a:t>1/ (3inch x 72 dpi) = ~1/200 = 0.5%</a:t>
            </a:r>
          </a:p>
          <a:p>
            <a:pPr lvl="1"/>
            <a:r>
              <a:rPr lang="en-US" altLang="ko-KR" dirty="0"/>
              <a:t>Circle, triangle: less important</a:t>
            </a:r>
          </a:p>
          <a:p>
            <a:pPr lvl="1"/>
            <a:r>
              <a:rPr lang="en-US" altLang="ko-KR" dirty="0"/>
              <a:t>dx/Lx, </a:t>
            </a:r>
            <a:r>
              <a:rPr lang="en-US" altLang="ko-KR" dirty="0" err="1"/>
              <a:t>dy</a:t>
            </a:r>
            <a:r>
              <a:rPr lang="en-US" altLang="ko-KR" dirty="0"/>
              <a:t>/Ly&lt; ~0.5%</a:t>
            </a:r>
          </a:p>
          <a:p>
            <a:endParaRPr lang="en-US" altLang="ko-KR" dirty="0"/>
          </a:p>
          <a:p>
            <a:r>
              <a:rPr lang="en-US" altLang="ko-KR" dirty="0"/>
              <a:t>Uncertainty estimation with assumption (</a:t>
            </a:r>
            <a:r>
              <a:rPr lang="en-US" altLang="ko-KR" dirty="0" err="1"/>
              <a:t>df</a:t>
            </a:r>
            <a:r>
              <a:rPr lang="en-US" altLang="ko-KR" dirty="0"/>
              <a:t>/f is small)</a:t>
            </a:r>
          </a:p>
          <a:p>
            <a:pPr lvl="1"/>
            <a:r>
              <a:rPr lang="en-US" altLang="ko-KR" dirty="0"/>
              <a:t>d(ZT) = (ZT) x sqrt(7) </a:t>
            </a:r>
            <a:r>
              <a:rPr lang="en-US" altLang="ko-KR" dirty="0" err="1"/>
              <a:t>df</a:t>
            </a:r>
            <a:r>
              <a:rPr lang="en-US" altLang="ko-KR" dirty="0"/>
              <a:t>/f = 3.1 x 3.65 x 0.005 = 0.04</a:t>
            </a:r>
          </a:p>
          <a:p>
            <a:pPr lvl="1"/>
            <a:r>
              <a:rPr lang="en-US" altLang="ko-KR" dirty="0"/>
              <a:t>95% (k=2) </a:t>
            </a:r>
            <a:r>
              <a:rPr lang="en-US" altLang="ko-KR" dirty="0">
                <a:sym typeface="Wingdings" panose="05000000000000000000" pitchFamily="2" charset="2"/>
              </a:rPr>
              <a:t> d(ZT)=~0.08 &lt; 0.1</a:t>
            </a:r>
            <a:endParaRPr lang="en-US" altLang="ko-KR" dirty="0"/>
          </a:p>
          <a:p>
            <a:pPr lvl="2"/>
            <a:r>
              <a:rPr lang="en-US" altLang="ko-KR" dirty="0" err="1"/>
              <a:t>df</a:t>
            </a:r>
            <a:r>
              <a:rPr lang="en-US" altLang="ko-KR" dirty="0"/>
              <a:t>/f can be large enough</a:t>
            </a:r>
            <a:endParaRPr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EFA15E-75A1-D336-FAE7-4E503CC15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36E8E8-0962-BF0E-3C2A-1343FAC4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2187C6-DAB1-B88D-CA8B-A119C3CD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A0E90-D333-1F8A-849F-7AF1E90A9CD5}"/>
              </a:ext>
            </a:extLst>
          </p:cNvPr>
          <p:cNvSpPr txBox="1"/>
          <p:nvPr/>
        </p:nvSpPr>
        <p:spPr>
          <a:xfrm>
            <a:off x="1317674" y="5523914"/>
            <a:ext cx="444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Normal single-column figure, &lt; 3.5 inch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653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APPENDIX.1. Error cases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03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D7D22C4-29C6-3A10-47B7-DCBFFC5C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140, computation </a:t>
            </a:r>
            <a:endParaRPr lang="ko-KR" altLang="en-US" dirty="0"/>
          </a:p>
        </p:txBody>
      </p:sp>
      <p:pic>
        <p:nvPicPr>
          <p:cNvPr id="6" name="내용 개체 틀 5" descr="도표이(가) 표시된 사진&#10;&#10;자동 생성된 설명">
            <a:extLst>
              <a:ext uri="{FF2B5EF4-FFF2-40B4-BE49-F238E27FC236}">
                <a16:creationId xmlns:a16="http://schemas.microsoft.com/office/drawing/2014/main" id="{2851CA68-5ED3-D988-9C79-D78E18AC91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463942FF-14A1-DBD9-6250-91E78BF042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T range of TEP is smaller than T range of ZT</a:t>
            </a:r>
          </a:p>
          <a:p>
            <a:endParaRPr lang="en-US" altLang="ko-KR" dirty="0"/>
          </a:p>
          <a:p>
            <a:r>
              <a:rPr lang="en-US" altLang="ko-KR" dirty="0"/>
              <a:t>Mismatch from extrapolation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AAE8033-9B13-4470-BE17-EAC9EDEFD902}"/>
              </a:ext>
            </a:extLst>
          </p:cNvPr>
          <p:cNvSpPr/>
          <p:nvPr/>
        </p:nvSpPr>
        <p:spPr>
          <a:xfrm>
            <a:off x="3894091" y="1886251"/>
            <a:ext cx="432000" cy="432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16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14A77-F46B-DB51-AB2C-44317F15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156</a:t>
            </a:r>
            <a:endParaRPr lang="ko-KR" altLang="en-US" dirty="0"/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3D874F93-5FF6-91EE-C156-FC872A2915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D529AA-4E18-70EA-B74F-6B110DB435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T range of TEP is smaller than T range of ZT</a:t>
            </a:r>
          </a:p>
          <a:p>
            <a:endParaRPr lang="en-US" altLang="ko-KR" dirty="0"/>
          </a:p>
          <a:p>
            <a:r>
              <a:rPr lang="en-US" altLang="ko-KR" dirty="0"/>
              <a:t>Mismatch from extrapolation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64F81BC-A37C-AD66-2E07-C38F83E1B579}"/>
              </a:ext>
            </a:extLst>
          </p:cNvPr>
          <p:cNvSpPr/>
          <p:nvPr/>
        </p:nvSpPr>
        <p:spPr>
          <a:xfrm>
            <a:off x="4587997" y="2463425"/>
            <a:ext cx="432000" cy="4320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6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5F7F1-575E-743E-2CC7-57F080B9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181 // </a:t>
            </a:r>
            <a:r>
              <a:rPr lang="en-US" altLang="ko-KR" dirty="0">
                <a:solidFill>
                  <a:srgbClr val="FF0000"/>
                </a:solidFill>
              </a:rPr>
              <a:t>exponential or extrapolation or publication error</a:t>
            </a:r>
            <a:endParaRPr lang="ko-KR" altLang="en-US" dirty="0"/>
          </a:p>
        </p:txBody>
      </p:sp>
      <p:pic>
        <p:nvPicPr>
          <p:cNvPr id="8" name="내용 개체 틀 7" descr="차트, 지도이(가) 표시된 사진&#10;&#10;자동 생성된 설명">
            <a:extLst>
              <a:ext uri="{FF2B5EF4-FFF2-40B4-BE49-F238E27FC236}">
                <a16:creationId xmlns:a16="http://schemas.microsoft.com/office/drawing/2014/main" id="{A8557FEC-6969-A4A3-5E3F-F006E2E38B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3525BD9-6901-DD03-CE2D-C443D1210138}"/>
              </a:ext>
            </a:extLst>
          </p:cNvPr>
          <p:cNvSpPr/>
          <p:nvPr/>
        </p:nvSpPr>
        <p:spPr>
          <a:xfrm>
            <a:off x="8750007" y="2611877"/>
            <a:ext cx="439321" cy="3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17">
            <a:extLst>
              <a:ext uri="{FF2B5EF4-FFF2-40B4-BE49-F238E27FC236}">
                <a16:creationId xmlns:a16="http://schemas.microsoft.com/office/drawing/2014/main" id="{EE7AD269-0905-31A0-D084-FFC23042BE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79095" y="1825625"/>
            <a:ext cx="4499809" cy="4351338"/>
          </a:xfr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53B6933-9293-8771-620A-D64BA481BDC9}"/>
              </a:ext>
            </a:extLst>
          </p:cNvPr>
          <p:cNvSpPr/>
          <p:nvPr/>
        </p:nvSpPr>
        <p:spPr>
          <a:xfrm>
            <a:off x="4469859" y="2684834"/>
            <a:ext cx="496111" cy="321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88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9850F-CE31-D0DB-242A-E6C8D98F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192, 193 (</a:t>
            </a:r>
            <a:r>
              <a:rPr lang="en-US" altLang="ko-KR" dirty="0" err="1"/>
              <a:t>doi</a:t>
            </a:r>
            <a:r>
              <a:rPr lang="en-US" altLang="ko-KR" dirty="0"/>
              <a:t>=10.2320/matertrans1989.33.851)</a:t>
            </a:r>
            <a:endParaRPr lang="ko-KR" altLang="en-US" dirty="0"/>
          </a:p>
        </p:txBody>
      </p:sp>
      <p:pic>
        <p:nvPicPr>
          <p:cNvPr id="11" name="내용 개체 틀 10" descr="차트이(가) 표시된 사진&#10;&#10;자동 생성된 설명">
            <a:extLst>
              <a:ext uri="{FF2B5EF4-FFF2-40B4-BE49-F238E27FC236}">
                <a16:creationId xmlns:a16="http://schemas.microsoft.com/office/drawing/2014/main" id="{75B3F317-5E3F-7AC5-4250-587DE7B578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29CD9773-1334-001B-8096-FC236E3AC1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337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328AA-23C1-A731-9E8D-9AF3F0E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238</a:t>
            </a:r>
            <a:endParaRPr lang="ko-KR" altLang="en-US" dirty="0"/>
          </a:p>
        </p:txBody>
      </p:sp>
      <p:pic>
        <p:nvPicPr>
          <p:cNvPr id="6" name="내용 개체 틀 5" descr="차트이(가) 표시된 사진&#10;&#10;자동 생성된 설명">
            <a:extLst>
              <a:ext uri="{FF2B5EF4-FFF2-40B4-BE49-F238E27FC236}">
                <a16:creationId xmlns:a16="http://schemas.microsoft.com/office/drawing/2014/main" id="{347A6606-AB56-3297-40DA-47476A5300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70DE0B-ED05-96C8-9192-EC22AAE50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Check several times</a:t>
            </a:r>
          </a:p>
          <a:p>
            <a:r>
              <a:rPr lang="en-US" altLang="ko-KR" dirty="0"/>
              <a:t>Check exchange persons</a:t>
            </a:r>
          </a:p>
          <a:p>
            <a:endParaRPr lang="en-US" altLang="ko-KR" dirty="0"/>
          </a:p>
          <a:p>
            <a:r>
              <a:rPr lang="en-US" altLang="ko-KR" dirty="0"/>
              <a:t>But problem remained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Might be publication error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60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0548F-8E8D-BF29-1485-405936AC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Sampleid = 300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8DAE8F-B4E3-8B66-5891-E4C4090E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43" y="1797260"/>
            <a:ext cx="3376696" cy="3054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FD1F5-6475-F152-7DDD-C480298C64D0}"/>
              </a:ext>
            </a:extLst>
          </p:cNvPr>
          <p:cNvSpPr txBox="1"/>
          <p:nvPr/>
        </p:nvSpPr>
        <p:spPr>
          <a:xfrm>
            <a:off x="2051538" y="5370022"/>
            <a:ext cx="808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Rapidly varying TEP curves, difficult to interpolate</a:t>
            </a:r>
            <a:endParaRPr lang="ko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Reevalutation</a:t>
            </a:r>
            <a:r>
              <a:rPr lang="en-US" altLang="ko-KR" b="1" dirty="0"/>
              <a:t> overestimate ZT owing to poor interpolation by us</a:t>
            </a:r>
          </a:p>
        </p:txBody>
      </p:sp>
      <p:pic>
        <p:nvPicPr>
          <p:cNvPr id="7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0015129C-78F8-CCDA-DAF7-F5F23D35E8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8" y="1669509"/>
            <a:ext cx="4385350" cy="3289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CA8916-C145-826C-6A24-FFC138368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439" y="1797259"/>
            <a:ext cx="3498767" cy="3054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2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1BB34A-B974-CA74-2D36-B7FF74C6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Impact of data filter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862E81E-88F8-F029-EF79-0215BF088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Starrydata, 20211124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9507AC-EC40-614F-746A-F701008AA7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Original filter</a:t>
            </a:r>
          </a:p>
          <a:p>
            <a:pPr lvl="1"/>
            <a:r>
              <a:rPr lang="en-US" altLang="ko-KR" dirty="0"/>
              <a:t>11846</a:t>
            </a:r>
          </a:p>
          <a:p>
            <a:r>
              <a:rPr lang="en-US" altLang="ko-KR" dirty="0"/>
              <a:t>After filter</a:t>
            </a:r>
          </a:p>
          <a:p>
            <a:pPr lvl="1"/>
            <a:r>
              <a:rPr lang="en-US" altLang="ko-KR" dirty="0"/>
              <a:t>(filter1) 9373</a:t>
            </a:r>
          </a:p>
          <a:p>
            <a:pPr lvl="1"/>
            <a:r>
              <a:rPr lang="en-US" altLang="ko-KR" dirty="0"/>
              <a:t>(filter2) 7353</a:t>
            </a:r>
          </a:p>
          <a:p>
            <a:endParaRPr lang="en-US" altLang="ko-KR" dirty="0"/>
          </a:p>
          <a:p>
            <a:r>
              <a:rPr lang="en-US" altLang="ko-KR" dirty="0"/>
              <a:t>Previous filter (iScience 2021)</a:t>
            </a:r>
          </a:p>
          <a:p>
            <a:pPr lvl="1"/>
            <a:r>
              <a:rPr lang="en-US" altLang="ko-KR" dirty="0"/>
              <a:t>~30 filters, </a:t>
            </a:r>
          </a:p>
          <a:p>
            <a:pPr lvl="1"/>
            <a:r>
              <a:rPr lang="en-US" altLang="ko-KR" dirty="0"/>
              <a:t>ZT-ZT filter: 70% - 130%</a:t>
            </a:r>
          </a:p>
          <a:p>
            <a:pPr lvl="1"/>
            <a:r>
              <a:rPr lang="pl-PL" altLang="ko-KR" dirty="0"/>
              <a:t>sampleids_in_fig3a</a:t>
            </a:r>
            <a:r>
              <a:rPr lang="en-US" altLang="ko-KR" dirty="0"/>
              <a:t> (</a:t>
            </a:r>
            <a:r>
              <a:rPr lang="en-US" altLang="ko-KR" dirty="0" err="1"/>
              <a:t>teps</a:t>
            </a:r>
            <a:r>
              <a:rPr lang="en-US" altLang="ko-KR" dirty="0"/>
              <a:t>)	=</a:t>
            </a:r>
            <a:r>
              <a:rPr lang="pl-PL" altLang="ko-KR" dirty="0"/>
              <a:t> </a:t>
            </a:r>
            <a:r>
              <a:rPr lang="en-US" altLang="ko-KR" dirty="0"/>
              <a:t>1</a:t>
            </a:r>
            <a:r>
              <a:rPr lang="pl-PL" altLang="ko-KR" dirty="0"/>
              <a:t>3338</a:t>
            </a:r>
            <a:r>
              <a:rPr lang="en-US" altLang="ko-KR" dirty="0"/>
              <a:t> </a:t>
            </a:r>
            <a:endParaRPr lang="pl-PL" altLang="ko-KR" dirty="0"/>
          </a:p>
          <a:p>
            <a:pPr lvl="1"/>
            <a:r>
              <a:rPr lang="pl-PL" altLang="ko-KR" dirty="0"/>
              <a:t>sampleids_in_fig3b</a:t>
            </a:r>
            <a:r>
              <a:rPr lang="en-US" altLang="ko-KR" dirty="0"/>
              <a:t> (etas)	</a:t>
            </a:r>
            <a:r>
              <a:rPr lang="pl-PL" altLang="ko-KR" dirty="0"/>
              <a:t>= 12645</a:t>
            </a:r>
            <a:endParaRPr lang="en-US" altLang="ko-KR" dirty="0"/>
          </a:p>
          <a:p>
            <a:pPr lvl="1"/>
            <a:r>
              <a:rPr lang="pl-PL" altLang="ko-KR" dirty="0"/>
              <a:t>sampleids_in_df_tep_extended= 11846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BADBEF-552C-A74F-1351-448A3A043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 err="1"/>
              <a:t>teMatDb</a:t>
            </a:r>
            <a:r>
              <a:rPr lang="en-US" altLang="ko-KR" dirty="0"/>
              <a:t>, v1.1.1b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504146E-C305-ED1E-F529-637C6796E7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No filter</a:t>
            </a:r>
          </a:p>
          <a:p>
            <a:pPr lvl="1"/>
            <a:r>
              <a:rPr lang="en-US" altLang="ko-KR" dirty="0"/>
              <a:t>353</a:t>
            </a:r>
          </a:p>
          <a:p>
            <a:r>
              <a:rPr lang="en-US" altLang="ko-KR" dirty="0"/>
              <a:t>After filter</a:t>
            </a:r>
          </a:p>
          <a:p>
            <a:pPr lvl="1"/>
            <a:r>
              <a:rPr lang="en-US" altLang="ko-KR" dirty="0"/>
              <a:t>(filter1) 268</a:t>
            </a:r>
          </a:p>
          <a:p>
            <a:pPr lvl="1"/>
            <a:r>
              <a:rPr lang="en-US" altLang="ko-KR" dirty="0"/>
              <a:t>(filter2) 236</a:t>
            </a:r>
          </a:p>
          <a:p>
            <a:endParaRPr lang="en-US" altLang="ko-KR" dirty="0"/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5F08CF-652B-4A4A-BE89-2253253F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25DCF9-484C-7421-E8AE-484A558B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A4C832-D208-2982-3C79-19A90F4E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B4CAF8-7270-6BC1-BAF7-D64189744548}"/>
              </a:ext>
            </a:extLst>
          </p:cNvPr>
          <p:cNvSpPr/>
          <p:nvPr/>
        </p:nvSpPr>
        <p:spPr>
          <a:xfrm>
            <a:off x="6194427" y="4190987"/>
            <a:ext cx="5233182" cy="2082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Criteria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d(</a:t>
            </a:r>
            <a:r>
              <a:rPr lang="en-US" altLang="ko-KR" b="1" dirty="0" err="1">
                <a:solidFill>
                  <a:schemeClr val="bg1"/>
                </a:solidFill>
              </a:rPr>
              <a:t>avgZT</a:t>
            </a:r>
            <a:r>
              <a:rPr lang="en-US" altLang="ko-KR" b="1" dirty="0">
                <a:solidFill>
                  <a:schemeClr val="bg1"/>
                </a:solidFill>
              </a:rPr>
              <a:t>) &gt; 0.1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d(</a:t>
            </a:r>
            <a:r>
              <a:rPr lang="en-US" altLang="ko-KR" b="1" dirty="0" err="1">
                <a:solidFill>
                  <a:schemeClr val="bg1"/>
                </a:solidFill>
              </a:rPr>
              <a:t>peakZT</a:t>
            </a:r>
            <a:r>
              <a:rPr lang="en-US" altLang="ko-KR" b="1" dirty="0">
                <a:solidFill>
                  <a:schemeClr val="bg1"/>
                </a:solidFill>
              </a:rPr>
              <a:t>) &gt; 0.1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Max( abs(d(ZT) ) &gt; 0.1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ZT err := L2(d(ZT))=</a:t>
            </a:r>
            <a:r>
              <a:rPr lang="en-US" altLang="ko-KR" b="1" dirty="0" err="1">
                <a:solidFill>
                  <a:schemeClr val="bg1"/>
                </a:solidFill>
              </a:rPr>
              <a:t>stdev.s</a:t>
            </a:r>
            <a:r>
              <a:rPr lang="en-US" altLang="ko-KR" b="1" dirty="0">
                <a:solidFill>
                  <a:schemeClr val="bg1"/>
                </a:solidFill>
              </a:rPr>
              <a:t> &gt; 0.1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Max(ZT err)/(</a:t>
            </a:r>
            <a:r>
              <a:rPr lang="en-US" altLang="ko-KR" b="1" dirty="0" err="1">
                <a:solidFill>
                  <a:schemeClr val="bg1"/>
                </a:solidFill>
              </a:rPr>
              <a:t>peakZT</a:t>
            </a:r>
            <a:r>
              <a:rPr lang="en-US" altLang="ko-KR" b="1" dirty="0">
                <a:solidFill>
                  <a:schemeClr val="bg1"/>
                </a:solidFill>
              </a:rPr>
              <a:t>) &gt; 0.2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</a:rPr>
              <a:t>Max(ZT err)/(</a:t>
            </a:r>
            <a:r>
              <a:rPr lang="en-US" altLang="ko-KR" b="1" dirty="0" err="1">
                <a:solidFill>
                  <a:schemeClr val="bg1"/>
                </a:solidFill>
              </a:rPr>
              <a:t>avgZT</a:t>
            </a:r>
            <a:r>
              <a:rPr lang="en-US" altLang="ko-KR" b="1" dirty="0">
                <a:solidFill>
                  <a:schemeClr val="bg1"/>
                </a:solidFill>
              </a:rPr>
              <a:t>) &gt; 0.2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8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CEB7DD65-BEA4-3C9A-AD45-BC892EB2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stats comparison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EEDA59-40BD-A815-3258-0FA524C6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0D7580-C3A8-AAA8-9CC4-655B2D8E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95C6E7-1995-D1AE-C9AB-D0440B05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D3A0D50-A18F-6B2E-4767-FDAD92E4C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846088"/>
              </p:ext>
            </p:extLst>
          </p:nvPr>
        </p:nvGraphicFramePr>
        <p:xfrm>
          <a:off x="3642654" y="2358598"/>
          <a:ext cx="7488000" cy="3099666"/>
        </p:xfrm>
        <a:graphic>
          <a:graphicData uri="http://schemas.openxmlformats.org/drawingml/2006/table">
            <a:tbl>
              <a:tblPr/>
              <a:tblGrid>
                <a:gridCol w="2304000">
                  <a:extLst>
                    <a:ext uri="{9D8B030D-6E8A-4147-A177-3AD203B41FA5}">
                      <a16:colId xmlns:a16="http://schemas.microsoft.com/office/drawing/2014/main" val="4093995733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93399035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514151250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6377670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635450440"/>
                    </a:ext>
                  </a:extLst>
                </a:gridCol>
              </a:tblGrid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Starrydata2 (20211124)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l-PL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l-PL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teMatDb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l-PL" sz="1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244077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16420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258201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physics filter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13338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591545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TEP-ZT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 set</a:t>
                      </a:r>
                      <a:endParaRPr lang="pl-PL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11846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37307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 filter, level1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9373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268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605740"/>
                  </a:ext>
                </a:extLst>
              </a:tr>
              <a:tr h="5166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ZT filter, level2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7353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67%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21909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000FFE-45EE-73AB-5A5B-FFEB41F365B7}"/>
              </a:ext>
            </a:extLst>
          </p:cNvPr>
          <p:cNvSpPr txBox="1"/>
          <p:nvPr/>
        </p:nvSpPr>
        <p:spPr>
          <a:xfrm>
            <a:off x="904144" y="3354868"/>
            <a:ext cx="70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0.2</a:t>
            </a:r>
          </a:p>
          <a:p>
            <a:r>
              <a:rPr lang="en-US" altLang="ko-KR" b="1" dirty="0"/>
              <a:t>0.2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8C958-933F-28CB-1C17-B3E94A8CD2FC}"/>
              </a:ext>
            </a:extLst>
          </p:cNvPr>
          <p:cNvSpPr txBox="1"/>
          <p:nvPr/>
        </p:nvSpPr>
        <p:spPr>
          <a:xfrm>
            <a:off x="1985012" y="3354868"/>
            <a:ext cx="7089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CF9C4-1FD7-9607-2FD5-ECEDB13B878F}"/>
              </a:ext>
            </a:extLst>
          </p:cNvPr>
          <p:cNvSpPr txBox="1"/>
          <p:nvPr/>
        </p:nvSpPr>
        <p:spPr>
          <a:xfrm>
            <a:off x="904144" y="2708536"/>
            <a:ext cx="1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Filter, level1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26F5AE-5DEE-8AE0-0BB6-59E81D2827D9}"/>
              </a:ext>
            </a:extLst>
          </p:cNvPr>
          <p:cNvSpPr txBox="1"/>
          <p:nvPr/>
        </p:nvSpPr>
        <p:spPr>
          <a:xfrm>
            <a:off x="1985012" y="2708536"/>
            <a:ext cx="10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Filter, level2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5471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A322264E-B2AF-1959-A493-2F7276AE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Filtered </a:t>
            </a:r>
            <a:r>
              <a:rPr lang="en-US" altLang="ko-KR" dirty="0" err="1"/>
              <a:t>teMatDb</a:t>
            </a:r>
            <a:br>
              <a:rPr lang="en-US" altLang="ko-KR" dirty="0"/>
            </a:br>
            <a:r>
              <a:rPr lang="en-US" altLang="ko-KR" dirty="0"/>
              <a:t>(1.1.1b)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F137358-61BD-5552-3FB0-B6A21DE2F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71724-B804-74B1-7160-675D47A2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86E45E-93C1-FCD8-2BE0-CA86DED7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A3906C-1393-2C67-8219-F117EE09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5C573-CDED-467F-8A14-E3EFAEA4A4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2" y="568648"/>
            <a:ext cx="5181600" cy="3330575"/>
          </a:xfrm>
        </p:spPr>
      </p:pic>
      <p:pic>
        <p:nvPicPr>
          <p:cNvPr id="11" name="내용 개체 틀 10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88" y="568647"/>
            <a:ext cx="5181600" cy="3330575"/>
          </a:xfr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612" y="4260392"/>
            <a:ext cx="5181599" cy="1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88" y="4260392"/>
            <a:ext cx="5181600" cy="19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611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Before filtering: 353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54788" y="207810"/>
            <a:ext cx="377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After filtering: </a:t>
            </a:r>
            <a:r>
              <a:rPr lang="en-US" altLang="ko-KR" dirty="0">
                <a:solidFill>
                  <a:srgbClr val="FF0000"/>
                </a:solidFill>
              </a:rPr>
              <a:t>268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2023-04-17</a:t>
            </a:r>
            <a:endParaRPr lang="ko-KR" altLang="en-US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teMatDb</a:t>
            </a:r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458E-EB72-49E9-A1D3-1558CF77084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424F-3D5F-7853-B523-7F6649D93820}"/>
              </a:ext>
            </a:extLst>
          </p:cNvPr>
          <p:cNvSpPr txBox="1"/>
          <p:nvPr/>
        </p:nvSpPr>
        <p:spPr>
          <a:xfrm>
            <a:off x="11535508" y="1448972"/>
            <a:ext cx="576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0.1</a:t>
            </a:r>
          </a:p>
          <a:p>
            <a:r>
              <a:rPr lang="en-US" altLang="ko-KR" b="1" dirty="0"/>
              <a:t>0.2</a:t>
            </a:r>
          </a:p>
          <a:p>
            <a:r>
              <a:rPr lang="en-US" altLang="ko-KR" b="1" dirty="0"/>
              <a:t>0.2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754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2463</Words>
  <Application>Microsoft Office PowerPoint</Application>
  <PresentationFormat>와이드스크린</PresentationFormat>
  <Paragraphs>665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맑은 고딕</vt:lpstr>
      <vt:lpstr>Arial</vt:lpstr>
      <vt:lpstr>Cambria Math</vt:lpstr>
      <vt:lpstr>Office 테마</vt:lpstr>
      <vt:lpstr>Thermoelectric data teMatDb:  ultrahigh quality material transport data</vt:lpstr>
      <vt:lpstr>Goal and actions</vt:lpstr>
      <vt:lpstr>* Ultrahigh quality TE mat. DB for data science and machine learning</vt:lpstr>
      <vt:lpstr>Thermoelectric material data digitization</vt:lpstr>
      <vt:lpstr>Human-labor digitization uncertainty</vt:lpstr>
      <vt:lpstr>Impact of data filter</vt:lpstr>
      <vt:lpstr>DB stats comparison</vt:lpstr>
      <vt:lpstr>Filtered teMatDb (1.1.1b)</vt:lpstr>
      <vt:lpstr>PowerPoint 프레젠테이션</vt:lpstr>
      <vt:lpstr>PowerPoint 프레젠테이션</vt:lpstr>
      <vt:lpstr>Filtered Starrydata2 (20211124)</vt:lpstr>
      <vt:lpstr>PowerPoint 프레젠테이션</vt:lpstr>
      <vt:lpstr>PowerPoint 프레젠테이션</vt:lpstr>
      <vt:lpstr>Data distribution</vt:lpstr>
      <vt:lpstr>Performance and TEP distribution</vt:lpstr>
      <vt:lpstr>Error case (summary)</vt:lpstr>
      <vt:lpstr>Peak ZT error</vt:lpstr>
      <vt:lpstr>ZT curve error (TEP smallT)</vt:lpstr>
      <vt:lpstr>ZT curve error (TEP autoTcTh)</vt:lpstr>
      <vt:lpstr>Sample stats (autoTcTh)</vt:lpstr>
      <vt:lpstr>Sample stats (smallT: ZT, TEP range 교집합)</vt:lpstr>
      <vt:lpstr>Error categorization </vt:lpstr>
      <vt:lpstr>Error analysis</vt:lpstr>
      <vt:lpstr>How to measure error: error measure operators</vt:lpstr>
      <vt:lpstr>Issues</vt:lpstr>
      <vt:lpstr>Equations for filter development</vt:lpstr>
      <vt:lpstr>Error statistics for hi-Q</vt:lpstr>
      <vt:lpstr>Error measure and table</vt:lpstr>
      <vt:lpstr>Error cleansing</vt:lpstr>
      <vt:lpstr>Error cleansing and classification (left) Error samples (right) cleansed &amp; error classified</vt:lpstr>
      <vt:lpstr>Cleansed, corrected, notError</vt:lpstr>
      <vt:lpstr>Sampleid = 1</vt:lpstr>
      <vt:lpstr>Sampleid=1 (재추출) digitization error: sigma y2 axis corrected</vt:lpstr>
      <vt:lpstr>Sampleid = 2</vt:lpstr>
      <vt:lpstr>Sampleid=28 (재추출) poor resolution, but overcome</vt:lpstr>
      <vt:lpstr>Sampleid = 253 // teMatDb error, updated</vt:lpstr>
      <vt:lpstr>Sampleid=355 (재추출) poor resolution, but overcome</vt:lpstr>
      <vt:lpstr>T range mismatch, not error</vt:lpstr>
      <vt:lpstr>Sampleid=5, 156, ZT range small, avg ZT mismatch, but not error</vt:lpstr>
      <vt:lpstr>Sampleid = 420 (not error)</vt:lpstr>
      <vt:lpstr>Extrapolation, high ZT error</vt:lpstr>
      <vt:lpstr>Sampleid=84 (extrapolation)</vt:lpstr>
      <vt:lpstr>Sampleid = 113, TEPs are extrapolated</vt:lpstr>
      <vt:lpstr>Sampleid = 113, TEPs are extrapolated</vt:lpstr>
      <vt:lpstr>Biased (can not reproduce, even after redigitizing)</vt:lpstr>
      <vt:lpstr>Sampleid=95 (publication error)</vt:lpstr>
      <vt:lpstr>Sampleid = 415</vt:lpstr>
      <vt:lpstr>Lack of data</vt:lpstr>
      <vt:lpstr>Sampleid = 235, K_elec is missing </vt:lpstr>
      <vt:lpstr>APPENDIX.1. Error cases</vt:lpstr>
      <vt:lpstr>Sampleid = 140, computation </vt:lpstr>
      <vt:lpstr>Sampleid = 156</vt:lpstr>
      <vt:lpstr>Sampleid = 181 // exponential or extrapolation or publication error</vt:lpstr>
      <vt:lpstr>Sampleid = 192, 193 (doi=10.2320/matertrans1989.33.851)</vt:lpstr>
      <vt:lpstr>Sampleid = 238</vt:lpstr>
      <vt:lpstr>Sampleid = 300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teMatDb: high-quality thermoelectric property set</dc:title>
  <dc:creator>Ryu Byungki</dc:creator>
  <cp:lastModifiedBy>Ryu Byungki</cp:lastModifiedBy>
  <cp:revision>45</cp:revision>
  <cp:lastPrinted>2023-04-17T06:46:41Z</cp:lastPrinted>
  <dcterms:created xsi:type="dcterms:W3CDTF">2023-03-30T13:23:00Z</dcterms:created>
  <dcterms:modified xsi:type="dcterms:W3CDTF">2023-04-17T17:41:06Z</dcterms:modified>
</cp:coreProperties>
</file>